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5" Type="http://schemas.openxmlformats.org/officeDocument/2006/relationships/custom-properties" Target="docProps/custom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3" r:id="rId5"/>
  </p:sldMasterIdLst>
  <p:sldIdLst>
    <p:sldId id="263" r:id="rId6"/>
    <p:sldId id="262" r:id="rId7"/>
    <p:sldId id="258" r:id="rId8"/>
    <p:sldId id="260" r:id="rId9"/>
    <p:sldId id="259" r:id="rId10"/>
    <p:sldId id="261" r:id="rId11"/>
    <p:sldId id="264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8D3"/>
    <a:srgbClr val="783E7E"/>
    <a:srgbClr val="188C84"/>
    <a:srgbClr val="FF66CC"/>
    <a:srgbClr val="EF6DB1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5" d="100"/>
          <a:sy n="95" d="100"/>
        </p:scale>
        <p:origin x="5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 /><Relationship Id="rId13" Type="http://schemas.openxmlformats.org/officeDocument/2006/relationships/presProps" Target="presProps.xml" /><Relationship Id="rId3" Type="http://schemas.openxmlformats.org/officeDocument/2006/relationships/customXml" Target="../customXml/item3.xml" /><Relationship Id="rId7" Type="http://schemas.openxmlformats.org/officeDocument/2006/relationships/slide" Target="slides/slide2.xml" /><Relationship Id="rId12" Type="http://schemas.openxmlformats.org/officeDocument/2006/relationships/slide" Target="slides/slide7.xml" /><Relationship Id="rId2" Type="http://schemas.openxmlformats.org/officeDocument/2006/relationships/customXml" Target="../customXml/item2.xml" /><Relationship Id="rId16" Type="http://schemas.openxmlformats.org/officeDocument/2006/relationships/tableStyles" Target="tableStyles.xml" /><Relationship Id="rId1" Type="http://schemas.openxmlformats.org/officeDocument/2006/relationships/customXml" Target="../customXml/item1.xml" /><Relationship Id="rId6" Type="http://schemas.openxmlformats.org/officeDocument/2006/relationships/slide" Target="slides/slide1.xml" /><Relationship Id="rId11" Type="http://schemas.openxmlformats.org/officeDocument/2006/relationships/slide" Target="slides/slide6.xml" /><Relationship Id="rId5" Type="http://schemas.openxmlformats.org/officeDocument/2006/relationships/slideMaster" Target="slideMasters/slideMaster2.xml" /><Relationship Id="rId15" Type="http://schemas.openxmlformats.org/officeDocument/2006/relationships/theme" Target="theme/theme1.xml" /><Relationship Id="rId10" Type="http://schemas.openxmlformats.org/officeDocument/2006/relationships/slide" Target="slides/slide5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4.xml" /><Relationship Id="rId14" Type="http://schemas.openxmlformats.org/officeDocument/2006/relationships/viewProps" Target="viewProps.xml" 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 /><Relationship Id="rId2" Type="http://schemas.microsoft.com/office/2011/relationships/chartColorStyle" Target="colors1.xml" /><Relationship Id="rId1" Type="http://schemas.microsoft.com/office/2011/relationships/chartStyle" Target="style1.xml" 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 /><Relationship Id="rId2" Type="http://schemas.microsoft.com/office/2011/relationships/chartColorStyle" Target="colors2.xml" /><Relationship Id="rId1" Type="http://schemas.microsoft.com/office/2011/relationships/chartStyle" Target="style2.xml" /><Relationship Id="rId4" Type="http://schemas.openxmlformats.org/officeDocument/2006/relationships/package" Target="../embeddings/Microsoft_Excel_Worksheet1.xlsx" 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 /><Relationship Id="rId2" Type="http://schemas.microsoft.com/office/2011/relationships/chartColorStyle" Target="colors3.xml" /><Relationship Id="rId1" Type="http://schemas.microsoft.com/office/2011/relationships/chartStyle" Target="style3.xml"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total!$K$1</c:f>
              <c:strCache>
                <c:ptCount val="1"/>
                <c:pt idx="0">
                  <c:v>Valor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delete val="1"/>
          </c:dLbls>
          <c:cat>
            <c:numRef>
              <c:f>total!$J$2:$J$14</c:f>
              <c:numCache>
                <c:formatCode>mmm\-yy</c:formatCode>
                <c:ptCount val="13"/>
                <c:pt idx="0">
                  <c:v>44774</c:v>
                </c:pt>
                <c:pt idx="1">
                  <c:v>44805</c:v>
                </c:pt>
                <c:pt idx="2">
                  <c:v>44835</c:v>
                </c:pt>
                <c:pt idx="3">
                  <c:v>44866</c:v>
                </c:pt>
                <c:pt idx="4">
                  <c:v>44896</c:v>
                </c:pt>
                <c:pt idx="5">
                  <c:v>44927</c:v>
                </c:pt>
                <c:pt idx="6">
                  <c:v>44958</c:v>
                </c:pt>
                <c:pt idx="7">
                  <c:v>44986</c:v>
                </c:pt>
                <c:pt idx="8">
                  <c:v>45017</c:v>
                </c:pt>
                <c:pt idx="9">
                  <c:v>45047</c:v>
                </c:pt>
                <c:pt idx="10">
                  <c:v>45078</c:v>
                </c:pt>
                <c:pt idx="11">
                  <c:v>45108</c:v>
                </c:pt>
                <c:pt idx="12">
                  <c:v>45139</c:v>
                </c:pt>
              </c:numCache>
            </c:numRef>
          </c:cat>
          <c:val>
            <c:numRef>
              <c:f>total!$K$2:$K$14</c:f>
              <c:numCache>
                <c:formatCode>_-[$R$-416]\ * #,##0.00_-;\-[$R$-416]\ * #,##0.00_-;_-[$R$-416]\ * "-"??_-;_-@_-</c:formatCode>
                <c:ptCount val="13"/>
                <c:pt idx="0">
                  <c:v>538458.98</c:v>
                </c:pt>
                <c:pt idx="1">
                  <c:v>554822.98</c:v>
                </c:pt>
                <c:pt idx="2">
                  <c:v>513393.97</c:v>
                </c:pt>
                <c:pt idx="3">
                  <c:v>614647.98</c:v>
                </c:pt>
                <c:pt idx="4">
                  <c:v>588979.98</c:v>
                </c:pt>
                <c:pt idx="5">
                  <c:v>577884.98</c:v>
                </c:pt>
                <c:pt idx="6">
                  <c:v>576273.97</c:v>
                </c:pt>
                <c:pt idx="7">
                  <c:v>578470.98</c:v>
                </c:pt>
                <c:pt idx="8">
                  <c:v>607113.98</c:v>
                </c:pt>
                <c:pt idx="9">
                  <c:v>594798.97</c:v>
                </c:pt>
                <c:pt idx="10">
                  <c:v>629238.97</c:v>
                </c:pt>
                <c:pt idx="11">
                  <c:v>672644.99</c:v>
                </c:pt>
                <c:pt idx="12">
                  <c:v>623069.98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CC-43EB-853B-4B346EDA83F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644348831"/>
        <c:axId val="459721151"/>
        <c:axId val="0"/>
      </c:bar3DChart>
      <c:dateAx>
        <c:axId val="644348831"/>
        <c:scaling>
          <c:orientation val="minMax"/>
        </c:scaling>
        <c:delete val="0"/>
        <c:axPos val="b"/>
        <c:minorGridlines>
          <c:spPr>
            <a:ln>
              <a:solidFill>
                <a:schemeClr val="dk1">
                  <a:lumMod val="60000"/>
                  <a:lumOff val="40000"/>
                </a:schemeClr>
              </a:solidFill>
            </a:ln>
            <a:effectLst/>
          </c:spPr>
        </c:minorGridlines>
        <c:numFmt formatCode="mmm\-yy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459721151"/>
        <c:crosses val="autoZero"/>
        <c:auto val="1"/>
        <c:lblOffset val="100"/>
        <c:baseTimeUnit val="months"/>
      </c:dateAx>
      <c:valAx>
        <c:axId val="4597211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_-[$R$-416]\ * #,##0.00_-;\-[$R$-416]\ * #,##0.00_-;_-[$R$-416]\ 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443488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dirty="0">
                <a:solidFill>
                  <a:srgbClr val="FF0000"/>
                </a:solidFill>
              </a:rPr>
              <a:t>Valor previsto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>
        <c:manualLayout>
          <c:layoutTarget val="inner"/>
          <c:xMode val="edge"/>
          <c:yMode val="edge"/>
          <c:x val="9.1974825402743265E-2"/>
          <c:y val="0.12587710829973983"/>
          <c:w val="0.88586067364157628"/>
          <c:h val="0.81549825097427309"/>
        </c:manualLayout>
      </c:layout>
      <c:lineChart>
        <c:grouping val="standard"/>
        <c:varyColors val="0"/>
        <c:ser>
          <c:idx val="0"/>
          <c:order val="0"/>
          <c:tx>
            <c:strRef>
              <c:f>Previsão!$C$2</c:f>
              <c:strCache>
                <c:ptCount val="1"/>
                <c:pt idx="0">
                  <c:v>Valor previsto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864000" tIns="36000" rIns="38100" bIns="19050" anchor="t" anchorCtr="1">
                <a:spAutoFit/>
              </a:bodyPr>
              <a:lstStyle/>
              <a:p>
                <a:pPr>
                  <a:defRPr sz="900" b="0" i="0" u="none" strike="noStrike" kern="1200" baseline="0">
                    <a:ln>
                      <a:noFill/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Previsão!$B$3:$B$15</c:f>
              <c:numCache>
                <c:formatCode>mmm\-yy</c:formatCode>
                <c:ptCount val="13"/>
                <c:pt idx="0">
                  <c:v>45170</c:v>
                </c:pt>
                <c:pt idx="1">
                  <c:v>45200</c:v>
                </c:pt>
                <c:pt idx="2">
                  <c:v>45231</c:v>
                </c:pt>
                <c:pt idx="3">
                  <c:v>45261</c:v>
                </c:pt>
                <c:pt idx="4">
                  <c:v>45292</c:v>
                </c:pt>
                <c:pt idx="5">
                  <c:v>45323</c:v>
                </c:pt>
                <c:pt idx="6">
                  <c:v>45352</c:v>
                </c:pt>
                <c:pt idx="7">
                  <c:v>45383</c:v>
                </c:pt>
                <c:pt idx="8">
                  <c:v>45413</c:v>
                </c:pt>
                <c:pt idx="9">
                  <c:v>45444</c:v>
                </c:pt>
                <c:pt idx="10">
                  <c:v>45474</c:v>
                </c:pt>
                <c:pt idx="11">
                  <c:v>45505</c:v>
                </c:pt>
                <c:pt idx="12">
                  <c:v>45536</c:v>
                </c:pt>
              </c:numCache>
            </c:numRef>
          </c:cat>
          <c:val>
            <c:numRef>
              <c:f>Previsão!$C$3:$C$15</c:f>
              <c:numCache>
                <c:formatCode>_-[$R$-416]\ * #,##0.00_-;\-[$R$-416]\ * #,##0.00_-;_-[$R$-416]\ * "-"??_-;_-@_-</c:formatCode>
                <c:ptCount val="13"/>
                <c:pt idx="0">
                  <c:v>589984.67000000004</c:v>
                </c:pt>
                <c:pt idx="1">
                  <c:v>593948.18461538467</c:v>
                </c:pt>
                <c:pt idx="2">
                  <c:v>597208.61833333329</c:v>
                </c:pt>
                <c:pt idx="3">
                  <c:v>604828.13181818172</c:v>
                </c:pt>
                <c:pt idx="4">
                  <c:v>603846.14700000011</c:v>
                </c:pt>
                <c:pt idx="5">
                  <c:v>605497.94333333336</c:v>
                </c:pt>
                <c:pt idx="6">
                  <c:v>608949.56374999997</c:v>
                </c:pt>
                <c:pt idx="7">
                  <c:v>613617.50571428577</c:v>
                </c:pt>
                <c:pt idx="8">
                  <c:v>619475.26</c:v>
                </c:pt>
                <c:pt idx="9">
                  <c:v>621947.51600000006</c:v>
                </c:pt>
                <c:pt idx="10">
                  <c:v>628734.65249999997</c:v>
                </c:pt>
                <c:pt idx="11">
                  <c:v>628566.54666666675</c:v>
                </c:pt>
                <c:pt idx="12">
                  <c:v>606527.32499999995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4AB-4AE8-8574-4E139C9F863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4344175"/>
        <c:axId val="246903407"/>
      </c:lineChart>
      <c:dateAx>
        <c:axId val="194344175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46903407"/>
        <c:crosses val="autoZero"/>
        <c:auto val="1"/>
        <c:lblOffset val="100"/>
        <c:baseTimeUnit val="months"/>
      </c:dateAx>
      <c:valAx>
        <c:axId val="246903407"/>
        <c:scaling>
          <c:orientation val="minMax"/>
        </c:scaling>
        <c:delete val="0"/>
        <c:axPos val="l"/>
        <c:numFmt formatCode="_-[$R$-416]\ * #,##0.00_-;\-[$R$-416]\ * #,##0.00_-;_-[$R$-416]\ * &quot;-&quot;??_-;_-@_-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943441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rgbClr val="FF0000"/>
                </a:solidFill>
              </a:rPr>
              <a:t>Previsão de Crescimento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Previsão!$E$12</c:f>
              <c:strCache>
                <c:ptCount val="1"/>
                <c:pt idx="0">
                  <c:v>Previsão de Crescimento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72A-42C6-81FE-C25E90C68DE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72A-42C6-81FE-C25E90C68DE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72A-42C6-81FE-C25E90C68DE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72A-42C6-81FE-C25E90C68DE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72A-42C6-81FE-C25E90C68DE6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72A-42C6-81FE-C25E90C68DE6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Previsão!$D$13:$D$18</c:f>
              <c:strCache>
                <c:ptCount val="6"/>
                <c:pt idx="1">
                  <c:v>Média da previsão</c:v>
                </c:pt>
                <c:pt idx="3">
                  <c:v> Média das vendas reais </c:v>
                </c:pt>
                <c:pt idx="5">
                  <c:v>Resultado</c:v>
                </c:pt>
              </c:strCache>
            </c:strRef>
          </c:cat>
          <c:val>
            <c:numRef>
              <c:f>Previsão!$E$13:$E$18</c:f>
              <c:numCache>
                <c:formatCode>_-[$R$-416]\ * #,##0.00_-;\-[$R$-416]\ * #,##0.00_-;_-[$R$-416]\ * "-"??_-;_-@_-</c:formatCode>
                <c:ptCount val="6"/>
                <c:pt idx="1">
                  <c:v>609471.69728701422</c:v>
                </c:pt>
                <c:pt idx="3" formatCode="&quot;R$&quot;\ #,##0.00">
                  <c:v>589984.67000000004</c:v>
                </c:pt>
                <c:pt idx="5">
                  <c:v>19487.027287014178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F72A-42C6-81FE-C25E90C68DE6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sv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F116B-55FC-4EED-B490-F6BE42971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0AAEFB-BB7C-4490-97F4-507F548EE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894E14-ED98-4D0C-9B46-F467E0C4C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6CB551-2370-4231-9DB7-9750FFADD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B6F393-EB2E-45FF-8353-58B62250E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2504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E3674A-24B8-4E88-AD63-11E048D8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C959FB7-6E7A-4405-B213-B4B690D0F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15FFB9-14C8-489F-A6F2-4D87910E3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9B70C3-89F1-4740-B52C-DCE0E9A3D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C72853-A664-4D91-ADAD-E2575C8AE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1876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3BF81BE-AD4E-4398-8F96-1330E2FEC8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41E5A2C-4EE0-4EA9-8C40-33E9323B0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B4B512-002F-4D6E-A270-934D3F3AA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C680E1-22AF-4921-91DB-AE0423713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BFE6AE-A846-42F4-B9E9-287F35EFF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5359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310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77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84331E-8322-4942-A25B-C5403F21C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9DED60-57DB-43CD-9F5B-15CEF9F9B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30B790-F3B3-4691-937F-F490436BB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5E8651B-9B54-4DC7-8DB9-5F300B84A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9D13EB-8E08-4D35-B4EF-2F9AEA679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4053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AD5F0B-8E4E-44AD-82D2-5E39D9310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399B7F-0405-4D68-8923-71C4BC670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CE1E99-332C-4DA0-96A8-B60875A92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C933D6-AFDE-4082-8EE9-332A65206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0B0301F-09F3-4E0D-914D-F0630ACFA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5433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73083F-7E4D-4F29-9783-34BE48410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AD0D18-7089-40BA-AEAC-7E286C660C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D30B22A-BAC5-43F8-868D-9826B3CF2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6DE2BE4-D366-4091-9834-B3DCE0EA1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4BC57F0-6F8B-4B14-8805-D2C023424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88A1EFB-40C6-43C4-869B-64D0E1307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8744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68DDE8-1DB7-46DC-9BF4-8828A7147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F4CCD1C-0E86-4BE6-91CC-828400C44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70CE811-8B7A-4B82-96B0-F806E6F2AB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7318D03-C7D0-4BF8-9916-2076AE7843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7B252D2-9C10-488C-AAEC-674538590D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7F8173D-671B-47BB-918F-4EC54C761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307C270-1775-4149-B245-4E2FE42DB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6843649-46AC-427B-A46F-A1B87D62C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207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D9C4E5-03AE-4F08-9D78-F5AA6F0BE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C98F5C5-9843-49FF-94ED-08419FB38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F8B66EB-510F-4836-A5C1-34B2F7CB2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7279EAB-4F82-47C9-83A7-09B6E32E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99508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530DF98-C1E0-49C2-BE24-F8EFC131A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2DC9CF5-73C2-4475-BE2C-77E5578A3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2990EA5-E9B8-4AEE-BB30-7CCC982CF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0340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A28903-438A-4284-884C-B0C85F0E2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0DB0F1-160B-4EDF-B49A-3EA8AB0E6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772E639-1AFA-415B-8B01-D37495765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06F7A6-F98A-45EC-B251-E524C28D6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219F0F1-B598-4EF4-99F8-10924F6B2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2B0CC67-7DB1-43E4-90A1-AD5D52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2999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F8A88-7E5A-4E40-8156-DC97A6A7D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205AE13-E0A9-4AF7-B142-9C6CCDFD6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86312D6-336D-4DB4-A055-FE81725CB1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F47AA49-BDD3-474B-94BA-1B517D9A8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FE71334-77A1-4040-9382-21E1D2E57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9FC8979-E13F-40EC-9F1F-3256BEF93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20797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 /><Relationship Id="rId2" Type="http://schemas.openxmlformats.org/officeDocument/2006/relationships/slideLayout" Target="../slideLayouts/slideLayout13.xml" /><Relationship Id="rId1" Type="http://schemas.openxmlformats.org/officeDocument/2006/relationships/slideLayout" Target="../slideLayouts/slideLayout1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D0B341E-DD7A-43ED-B240-C6959977A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E817FBB-3082-49D9-AE0F-7E489B9EA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7A3D01-F630-45C4-8C75-5631F8DAB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DCD40-2C08-45CC-8521-351190FB8189}" type="datetimeFigureOut">
              <a:rPr lang="pt-BR" smtClean="0"/>
              <a:t>28/11/2023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15BDB7-5AE8-4762-90F3-0600CE1ED5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1F689B6-4E6B-441C-A901-D7F601C301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22FE3-4314-4430-8B37-09092649686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095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5068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2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3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 /><Relationship Id="rId2" Type="http://schemas.openxmlformats.org/officeDocument/2006/relationships/audio" Target="../media/media1.m4a" /><Relationship Id="rId1" Type="http://schemas.microsoft.com/office/2007/relationships/media" Target="../media/media1.m4a" /><Relationship Id="rId5" Type="http://schemas.openxmlformats.org/officeDocument/2006/relationships/image" Target="../media/image2.png" /><Relationship Id="rId4" Type="http://schemas.openxmlformats.org/officeDocument/2006/relationships/image" Target="../media/image1.jpeg" 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 /><Relationship Id="rId3" Type="http://schemas.openxmlformats.org/officeDocument/2006/relationships/slideLayout" Target="../slideLayouts/slideLayout13.xml" /><Relationship Id="rId7" Type="http://schemas.openxmlformats.org/officeDocument/2006/relationships/image" Target="../media/image6.jpeg" /><Relationship Id="rId2" Type="http://schemas.openxmlformats.org/officeDocument/2006/relationships/audio" Target="../media/media2.m4a" /><Relationship Id="rId1" Type="http://schemas.microsoft.com/office/2007/relationships/media" Target="../media/media2.m4a" /><Relationship Id="rId6" Type="http://schemas.openxmlformats.org/officeDocument/2006/relationships/image" Target="../media/image5.jpeg" /><Relationship Id="rId5" Type="http://schemas.openxmlformats.org/officeDocument/2006/relationships/image" Target="../media/image4.jpeg" /><Relationship Id="rId10" Type="http://schemas.openxmlformats.org/officeDocument/2006/relationships/image" Target="../media/image2.png" /><Relationship Id="rId4" Type="http://schemas.openxmlformats.org/officeDocument/2006/relationships/image" Target="../media/image3.png" /><Relationship Id="rId9" Type="http://schemas.openxmlformats.org/officeDocument/2006/relationships/image" Target="../media/image8.jpeg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 /><Relationship Id="rId3" Type="http://schemas.openxmlformats.org/officeDocument/2006/relationships/slideLayout" Target="../slideLayouts/slideLayout1.xml" /><Relationship Id="rId7" Type="http://schemas.openxmlformats.org/officeDocument/2006/relationships/image" Target="../media/image12.png" /><Relationship Id="rId2" Type="http://schemas.openxmlformats.org/officeDocument/2006/relationships/audio" Target="../media/media3.m4a" /><Relationship Id="rId1" Type="http://schemas.microsoft.com/office/2007/relationships/media" Target="../media/media3.m4a" /><Relationship Id="rId6" Type="http://schemas.openxmlformats.org/officeDocument/2006/relationships/image" Target="../media/image11.svg" /><Relationship Id="rId5" Type="http://schemas.openxmlformats.org/officeDocument/2006/relationships/image" Target="../media/image10.png" /><Relationship Id="rId4" Type="http://schemas.openxmlformats.org/officeDocument/2006/relationships/image" Target="../media/image9.jpe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 /><Relationship Id="rId2" Type="http://schemas.openxmlformats.org/officeDocument/2006/relationships/audio" Target="../media/media4.m4a" /><Relationship Id="rId1" Type="http://schemas.microsoft.com/office/2007/relationships/media" Target="../media/media4.m4a" /><Relationship Id="rId6" Type="http://schemas.openxmlformats.org/officeDocument/2006/relationships/image" Target="../media/image2.png" /><Relationship Id="rId5" Type="http://schemas.openxmlformats.org/officeDocument/2006/relationships/image" Target="../media/image3.png" /><Relationship Id="rId4" Type="http://schemas.openxmlformats.org/officeDocument/2006/relationships/chart" Target="../charts/chart1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 /><Relationship Id="rId2" Type="http://schemas.openxmlformats.org/officeDocument/2006/relationships/audio" Target="../media/media5.m4a" /><Relationship Id="rId1" Type="http://schemas.microsoft.com/office/2007/relationships/media" Target="../media/media5.m4a" /><Relationship Id="rId6" Type="http://schemas.openxmlformats.org/officeDocument/2006/relationships/image" Target="../media/image2.png" /><Relationship Id="rId5" Type="http://schemas.openxmlformats.org/officeDocument/2006/relationships/image" Target="../media/image12.png" /><Relationship Id="rId4" Type="http://schemas.openxmlformats.org/officeDocument/2006/relationships/image" Target="../media/image9.jpe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7" Type="http://schemas.openxmlformats.org/officeDocument/2006/relationships/image" Target="../media/image2.png" /><Relationship Id="rId2" Type="http://schemas.openxmlformats.org/officeDocument/2006/relationships/audio" Target="../media/media6.m4a" /><Relationship Id="rId1" Type="http://schemas.microsoft.com/office/2007/relationships/media" Target="../media/media6.m4a" /><Relationship Id="rId6" Type="http://schemas.openxmlformats.org/officeDocument/2006/relationships/image" Target="../media/image12.png" /><Relationship Id="rId5" Type="http://schemas.openxmlformats.org/officeDocument/2006/relationships/chart" Target="../charts/chart2.xml" /><Relationship Id="rId4" Type="http://schemas.openxmlformats.org/officeDocument/2006/relationships/image" Target="../media/image9.jpe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7" Type="http://schemas.openxmlformats.org/officeDocument/2006/relationships/image" Target="../media/image2.png" /><Relationship Id="rId2" Type="http://schemas.openxmlformats.org/officeDocument/2006/relationships/audio" Target="../media/media7.m4a" /><Relationship Id="rId1" Type="http://schemas.microsoft.com/office/2007/relationships/media" Target="../media/media7.m4a" /><Relationship Id="rId6" Type="http://schemas.openxmlformats.org/officeDocument/2006/relationships/image" Target="../media/image13.png" /><Relationship Id="rId5" Type="http://schemas.openxmlformats.org/officeDocument/2006/relationships/chart" Target="../charts/chart3.xml" /><Relationship Id="rId4" Type="http://schemas.openxmlformats.org/officeDocument/2006/relationships/image" Target="../media/image9.jpe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0F563013-F1DF-779C-AF03-04A4B39882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30" t="5023" r="-1" b="15115"/>
          <a:stretch/>
        </p:blipFill>
        <p:spPr>
          <a:xfrm>
            <a:off x="-6386" y="9"/>
            <a:ext cx="7548914" cy="6857991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EDE3955-43D9-71EF-0625-AD29B7DAB560}"/>
              </a:ext>
            </a:extLst>
          </p:cNvPr>
          <p:cNvSpPr txBox="1"/>
          <p:nvPr/>
        </p:nvSpPr>
        <p:spPr>
          <a:xfrm>
            <a:off x="8047939" y="640080"/>
            <a:ext cx="4148076" cy="285032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BR" sz="60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Empresa</a:t>
            </a:r>
            <a:r>
              <a:rPr lang="en-US" sz="60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Doce Sabor</a:t>
            </a:r>
            <a:r>
              <a:rPr lang="en-US" sz="54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 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A8481331-CA68-6284-6B28-FA02AC701BCC}"/>
              </a:ext>
            </a:extLst>
          </p:cNvPr>
          <p:cNvCxnSpPr>
            <a:cxnSpLocks/>
          </p:cNvCxnSpPr>
          <p:nvPr/>
        </p:nvCxnSpPr>
        <p:spPr>
          <a:xfrm>
            <a:off x="7974328" y="3651268"/>
            <a:ext cx="3806467" cy="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" name="Áudio 9">
            <a:hlinkClick r:id="" action="ppaction://media"/>
            <a:extLst>
              <a:ext uri="{FF2B5EF4-FFF2-40B4-BE49-F238E27FC236}">
                <a16:creationId xmlns:a16="http://schemas.microsoft.com/office/drawing/2014/main" id="{912C273E-FA72-4D1B-BE6A-5654432328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866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886"/>
    </mc:Choice>
    <mc:Fallback xmlns="">
      <p:transition spd="slow" advTm="4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Logotipo, nome da empresa&#10;&#10;Descrição gerada automaticamente">
            <a:extLst>
              <a:ext uri="{FF2B5EF4-FFF2-40B4-BE49-F238E27FC236}">
                <a16:creationId xmlns:a16="http://schemas.microsoft.com/office/drawing/2014/main" id="{22512EC6-4677-8FCC-4502-B743B99132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42" r="524" b="24255"/>
          <a:stretch/>
        </p:blipFill>
        <p:spPr>
          <a:xfrm>
            <a:off x="4422475" y="1437"/>
            <a:ext cx="2987632" cy="1455227"/>
          </a:xfrm>
          <a:prstGeom prst="rect">
            <a:avLst/>
          </a:prstGeom>
        </p:spPr>
      </p:pic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89D6CFD4-D8B2-2A39-0875-132106900FE2}"/>
              </a:ext>
            </a:extLst>
          </p:cNvPr>
          <p:cNvCxnSpPr/>
          <p:nvPr/>
        </p:nvCxnSpPr>
        <p:spPr>
          <a:xfrm>
            <a:off x="204159" y="714554"/>
            <a:ext cx="4077417" cy="8628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566E37F1-E8FC-A4C4-39A4-32AB1DF2501A}"/>
              </a:ext>
            </a:extLst>
          </p:cNvPr>
          <p:cNvCxnSpPr>
            <a:cxnSpLocks/>
          </p:cNvCxnSpPr>
          <p:nvPr/>
        </p:nvCxnSpPr>
        <p:spPr>
          <a:xfrm>
            <a:off x="7608498" y="714554"/>
            <a:ext cx="4077417" cy="8628"/>
          </a:xfrm>
          <a:prstGeom prst="straightConnector1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29732923-1E93-67EA-D29D-541176875A82}"/>
              </a:ext>
            </a:extLst>
          </p:cNvPr>
          <p:cNvSpPr txBox="1"/>
          <p:nvPr/>
        </p:nvSpPr>
        <p:spPr>
          <a:xfrm>
            <a:off x="405900" y="1077491"/>
            <a:ext cx="11542143" cy="954107"/>
          </a:xfrm>
          <a:prstGeom prst="rect">
            <a:avLst/>
          </a:prstGeom>
          <a:gradFill flip="none" rotWithShape="1">
            <a:gsLst>
              <a:gs pos="0">
                <a:schemeClr val="accent6">
                  <a:alpha val="24000"/>
                  <a:lumMod val="13000"/>
                  <a:lumOff val="87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>
                <a:lumMod val="75000"/>
                <a:lumOff val="25000"/>
              </a:schemeClr>
            </a:solidFill>
          </a:ln>
          <a:scene3d>
            <a:camera prst="perspectiveAbove"/>
            <a:lightRig rig="threePt" dir="t"/>
          </a:scene3d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800" b="1" dirty="0">
                <a:latin typeface="+mj-lt"/>
                <a:cs typeface="Calibri"/>
              </a:rPr>
              <a:t>A InovAções é uma empresa de consultoria que atua na identificação de oportunidades de melhorias e propõe soluções para sua empresa. </a:t>
            </a:r>
            <a:endParaRPr lang="pt-BR" sz="2800" b="1" dirty="0">
              <a:latin typeface="+mj-lt"/>
            </a:endParaRPr>
          </a:p>
        </p:txBody>
      </p:sp>
      <p:pic>
        <p:nvPicPr>
          <p:cNvPr id="7" name="Imagem 6" descr="Mulher com blusa preta&#10;&#10;Descrição gerada automaticamente">
            <a:extLst>
              <a:ext uri="{FF2B5EF4-FFF2-40B4-BE49-F238E27FC236}">
                <a16:creationId xmlns:a16="http://schemas.microsoft.com/office/drawing/2014/main" id="{FD6E4751-0AE7-6749-D37D-F2CA06CE66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775" t="5917" r="8115" b="20710"/>
          <a:stretch/>
        </p:blipFill>
        <p:spPr>
          <a:xfrm>
            <a:off x="5486400" y="2321446"/>
            <a:ext cx="1313327" cy="138096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5689E39-9D07-75A0-3E53-DBC447651F89}"/>
              </a:ext>
            </a:extLst>
          </p:cNvPr>
          <p:cNvSpPr txBox="1"/>
          <p:nvPr/>
        </p:nvSpPr>
        <p:spPr>
          <a:xfrm>
            <a:off x="5325740" y="3837225"/>
            <a:ext cx="1636144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 dirty="0">
                <a:latin typeface="Calibri"/>
                <a:cs typeface="Calibri"/>
              </a:rPr>
              <a:t>Luiza Pinheiro</a:t>
            </a:r>
            <a:r>
              <a:rPr lang="pt-BR" dirty="0">
                <a:latin typeface="Calibri"/>
                <a:cs typeface="Calibri"/>
              </a:rPr>
              <a:t> </a:t>
            </a:r>
            <a:endParaRPr lang="pt-BR" dirty="0"/>
          </a:p>
          <a:p>
            <a:pPr algn="ctr"/>
            <a:r>
              <a:rPr lang="pt-BR" dirty="0">
                <a:solidFill>
                  <a:srgbClr val="002060"/>
                </a:solidFill>
                <a:latin typeface="Calibri"/>
                <a:cs typeface="Calibri"/>
              </a:rPr>
              <a:t>Scran Master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FACED27-D09B-AB4A-0BC8-E7D5F0B0DC6B}"/>
              </a:ext>
            </a:extLst>
          </p:cNvPr>
          <p:cNvSpPr txBox="1"/>
          <p:nvPr/>
        </p:nvSpPr>
        <p:spPr>
          <a:xfrm>
            <a:off x="394305" y="3722206"/>
            <a:ext cx="1693654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 dirty="0">
                <a:latin typeface="Calibri"/>
                <a:cs typeface="Calibri"/>
              </a:rPr>
              <a:t>Joelson Oliveira</a:t>
            </a:r>
          </a:p>
          <a:p>
            <a:pPr algn="ctr"/>
            <a:r>
              <a:rPr lang="pt-BR" dirty="0">
                <a:solidFill>
                  <a:srgbClr val="FF0000"/>
                </a:solidFill>
                <a:latin typeface="Calibri"/>
                <a:cs typeface="Calibri"/>
              </a:rPr>
              <a:t>PO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AAF70D3-2484-95B6-D661-BA74C8589583}"/>
              </a:ext>
            </a:extLst>
          </p:cNvPr>
          <p:cNvSpPr txBox="1"/>
          <p:nvPr/>
        </p:nvSpPr>
        <p:spPr>
          <a:xfrm>
            <a:off x="10199665" y="4109820"/>
            <a:ext cx="1350933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 dirty="0">
                <a:latin typeface="Calibri"/>
                <a:cs typeface="Calibri"/>
              </a:rPr>
              <a:t>Alex Zanon</a:t>
            </a:r>
            <a:r>
              <a:rPr lang="pt-BR" dirty="0">
                <a:latin typeface="Calibri"/>
                <a:cs typeface="Calibri"/>
              </a:rPr>
              <a:t> </a:t>
            </a:r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4F573E4-AE2A-005B-8B62-4D5989D31FD7}"/>
              </a:ext>
            </a:extLst>
          </p:cNvPr>
          <p:cNvSpPr txBox="1"/>
          <p:nvPr/>
        </p:nvSpPr>
        <p:spPr>
          <a:xfrm>
            <a:off x="2976787" y="5958780"/>
            <a:ext cx="163614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 dirty="0">
                <a:latin typeface="Calibri"/>
                <a:cs typeface="Calibri"/>
              </a:rPr>
              <a:t>Murillo Sales </a:t>
            </a:r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98CF6C6-9AAD-E829-EDE6-86DE08B846A0}"/>
              </a:ext>
            </a:extLst>
          </p:cNvPr>
          <p:cNvSpPr txBox="1"/>
          <p:nvPr/>
        </p:nvSpPr>
        <p:spPr>
          <a:xfrm>
            <a:off x="7878064" y="5958780"/>
            <a:ext cx="163614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 dirty="0">
                <a:latin typeface="Calibri"/>
                <a:cs typeface="Calibri"/>
              </a:rPr>
              <a:t>Gustavo Muller</a:t>
            </a:r>
            <a:endParaRPr lang="pt-BR" dirty="0">
              <a:latin typeface="Calibri"/>
              <a:cs typeface="Calibri"/>
            </a:endParaRPr>
          </a:p>
        </p:txBody>
      </p:sp>
      <p:pic>
        <p:nvPicPr>
          <p:cNvPr id="17" name="Imagem 16" descr="Homem de barba e bigode&#10;&#10;Descrição gerada automaticamente">
            <a:extLst>
              <a:ext uri="{FF2B5EF4-FFF2-40B4-BE49-F238E27FC236}">
                <a16:creationId xmlns:a16="http://schemas.microsoft.com/office/drawing/2014/main" id="{696C3BE3-4C65-9436-BD71-FF640254C3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836" t="2290" r="14208" b="27622"/>
          <a:stretch/>
        </p:blipFill>
        <p:spPr>
          <a:xfrm>
            <a:off x="10304493" y="2385908"/>
            <a:ext cx="1102330" cy="159001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9" name="Imagem 18" descr="Homem de barba e camisa azul&#10;&#10;Descrição gerada automaticamente">
            <a:extLst>
              <a:ext uri="{FF2B5EF4-FFF2-40B4-BE49-F238E27FC236}">
                <a16:creationId xmlns:a16="http://schemas.microsoft.com/office/drawing/2014/main" id="{68767338-40DE-E8B3-E61A-BD19D6E6A72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0063" r="621" b="8741"/>
          <a:stretch/>
        </p:blipFill>
        <p:spPr>
          <a:xfrm>
            <a:off x="855542" y="2325957"/>
            <a:ext cx="977484" cy="126181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Imagem 5" descr="Homem com camiseta preta&#10;&#10;Descrição gerada automaticamente">
            <a:extLst>
              <a:ext uri="{FF2B5EF4-FFF2-40B4-BE49-F238E27FC236}">
                <a16:creationId xmlns:a16="http://schemas.microsoft.com/office/drawing/2014/main" id="{AB7D1CBC-69E2-3613-495B-0B29332AED50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97" r="31757" b="33857"/>
          <a:stretch/>
        </p:blipFill>
        <p:spPr>
          <a:xfrm>
            <a:off x="3346438" y="4479152"/>
            <a:ext cx="896843" cy="138654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8" name="Imagem 17" descr="Homem com camisa cinza&#10;&#10;Descrição gerada automaticamente">
            <a:extLst>
              <a:ext uri="{FF2B5EF4-FFF2-40B4-BE49-F238E27FC236}">
                <a16:creationId xmlns:a16="http://schemas.microsoft.com/office/drawing/2014/main" id="{297C4B45-B6F4-B21A-5E85-DCBD2EFD9EBA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4" t="21469" r="12074" b="6796"/>
          <a:stretch/>
        </p:blipFill>
        <p:spPr>
          <a:xfrm>
            <a:off x="8143594" y="4479152"/>
            <a:ext cx="1105084" cy="139347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0" name="Áudio 19">
            <a:hlinkClick r:id="" action="ppaction://media"/>
            <a:extLst>
              <a:ext uri="{FF2B5EF4-FFF2-40B4-BE49-F238E27FC236}">
                <a16:creationId xmlns:a16="http://schemas.microsoft.com/office/drawing/2014/main" id="{BC596CAE-AE71-41B5-ADC7-C03DD86B34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6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62"/>
    </mc:Choice>
    <mc:Fallback xmlns="">
      <p:transition spd="slow" advTm="11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D1F96F-B38C-423A-9156-83573ACC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2400" y="1367673"/>
            <a:ext cx="6124575" cy="2665509"/>
          </a:xfrm>
        </p:spPr>
        <p:txBody>
          <a:bodyPr>
            <a:normAutofit/>
          </a:bodyPr>
          <a:lstStyle/>
          <a:p>
            <a:pPr algn="r"/>
            <a:r>
              <a:rPr lang="pt-BR" sz="7200" dirty="0">
                <a:solidFill>
                  <a:srgbClr val="00B0F0"/>
                </a:solidFill>
              </a:rPr>
              <a:t>Previsão de demanda.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DD1C7AE-5D69-4802-A56D-99CE182A1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8702" y="4414180"/>
            <a:ext cx="6128274" cy="884538"/>
          </a:xfrm>
        </p:spPr>
        <p:txBody>
          <a:bodyPr>
            <a:normAutofit/>
          </a:bodyPr>
          <a:lstStyle/>
          <a:p>
            <a:pPr algn="r"/>
            <a:r>
              <a:rPr lang="pt-BR" sz="4000" dirty="0">
                <a:solidFill>
                  <a:schemeClr val="bg1"/>
                </a:solidFill>
              </a:rPr>
              <a:t>Doce Sabor</a:t>
            </a:r>
            <a:r>
              <a:rPr lang="pt-BR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BA5192-D1D6-4385-9B20-7991E9921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9CFA8C3-E4AC-4EF8-8986-83C92DBF5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C939349E-97F2-4F20-99B2-B5BABDD5E5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DF4F205-369D-432D-BE06-61DCFE9AB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658D615-89F8-4EE3-A5C2-8B57E4874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29F45F-9E0D-4469-B6FE-BFA23DC316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4D258C8B-77B4-43BA-8B2F-AB7C96C399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867E9E24-BE8C-47FF-BCF1-3E4BDF64DE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BDD9DC28-AE74-45F4-8F16-49C6A59604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4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6DDBBC55-F5AB-4776-B58D-648EECAB540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30F7ABFF-600B-4509-83F7-177A4FE3DB6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blipFill>
                  <a:blip r:embed="rId4">
                    <a:alphaModFix amt="57000"/>
                  </a:blip>
                  <a:tile tx="0" ty="0" sx="100000" sy="100000" flip="none" algn="tl"/>
                </a:blip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pic>
        <p:nvPicPr>
          <p:cNvPr id="7" name="Graphic 6" descr="Doce">
            <a:extLst>
              <a:ext uri="{FF2B5EF4-FFF2-40B4-BE49-F238E27FC236}">
                <a16:creationId xmlns:a16="http://schemas.microsoft.com/office/drawing/2014/main" id="{07C8A010-E83C-09C4-DF55-C657A143D4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5024" y="2387174"/>
            <a:ext cx="2663825" cy="266382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4180B347-B794-44E1-A913-60A63A161D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8491" y="3719087"/>
            <a:ext cx="1981372" cy="993734"/>
          </a:xfrm>
          <a:prstGeom prst="rect">
            <a:avLst/>
          </a:prstGeom>
        </p:spPr>
      </p:pic>
      <p:pic>
        <p:nvPicPr>
          <p:cNvPr id="24" name="Áudio 23">
            <a:hlinkClick r:id="" action="ppaction://media"/>
            <a:extLst>
              <a:ext uri="{FF2B5EF4-FFF2-40B4-BE49-F238E27FC236}">
                <a16:creationId xmlns:a16="http://schemas.microsoft.com/office/drawing/2014/main" id="{57C057BC-2216-418B-BE29-CC8A1A97AC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46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65"/>
    </mc:Choice>
    <mc:Fallback xmlns="">
      <p:transition spd="slow" advTm="13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BA8C17-813C-4BFA-8CDF-49A8D8097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289" y="333487"/>
            <a:ext cx="9374945" cy="1357665"/>
          </a:xfrm>
          <a:gradFill>
            <a:gsLst>
              <a:gs pos="0">
                <a:schemeClr val="bg1"/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</a:gradFill>
          <a:effectLst>
            <a:innerShdw blurRad="114300">
              <a:prstClr val="black"/>
            </a:innerShdw>
          </a:effectLst>
          <a:scene3d>
            <a:camera prst="perspectiveAbove"/>
            <a:lightRig rig="threePt" dir="t"/>
          </a:scene3d>
        </p:spPr>
        <p:txBody>
          <a:bodyPr/>
          <a:lstStyle/>
          <a:p>
            <a:pPr algn="ctr"/>
            <a:r>
              <a:rPr lang="pt-BR" b="1" dirty="0">
                <a:solidFill>
                  <a:srgbClr val="00B0F0"/>
                </a:solidFill>
              </a:rPr>
              <a:t>Vendas reais.</a:t>
            </a:r>
            <a:br>
              <a:rPr lang="pt-BR" b="1" dirty="0">
                <a:solidFill>
                  <a:srgbClr val="FF0000"/>
                </a:solidFill>
              </a:rPr>
            </a:br>
            <a:r>
              <a:rPr lang="pt-BR" sz="4000" b="1" dirty="0">
                <a:solidFill>
                  <a:srgbClr val="FF0000"/>
                </a:solidFill>
              </a:rPr>
              <a:t>Agosto/22 á Agosto/23</a:t>
            </a:r>
            <a:endParaRPr lang="pt-BR" b="1" dirty="0">
              <a:solidFill>
                <a:srgbClr val="FF0000"/>
              </a:solidFill>
            </a:endParaRPr>
          </a:p>
        </p:txBody>
      </p:sp>
      <p:graphicFrame>
        <p:nvGraphicFramePr>
          <p:cNvPr id="5" name="Espaço Reservado para Conteúdo 4">
            <a:extLst>
              <a:ext uri="{FF2B5EF4-FFF2-40B4-BE49-F238E27FC236}">
                <a16:creationId xmlns:a16="http://schemas.microsoft.com/office/drawing/2014/main" id="{8261CE3F-30C2-4E6E-8E7C-308847DEF1B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20031973"/>
              </p:ext>
            </p:extLst>
          </p:nvPr>
        </p:nvGraphicFramePr>
        <p:xfrm>
          <a:off x="0" y="1825620"/>
          <a:ext cx="6096000" cy="5032380"/>
        </p:xfrm>
        <a:graphic>
          <a:graphicData uri="http://schemas.openxmlformats.org/drawingml/2006/table">
            <a:tbl>
              <a:tblPr/>
              <a:tblGrid>
                <a:gridCol w="2304000">
                  <a:extLst>
                    <a:ext uri="{9D8B030D-6E8A-4147-A177-3AD203B41FA5}">
                      <a16:colId xmlns:a16="http://schemas.microsoft.com/office/drawing/2014/main" val="2728087015"/>
                    </a:ext>
                  </a:extLst>
                </a:gridCol>
                <a:gridCol w="3792000">
                  <a:extLst>
                    <a:ext uri="{9D8B030D-6E8A-4147-A177-3AD203B41FA5}">
                      <a16:colId xmlns:a16="http://schemas.microsoft.com/office/drawing/2014/main" val="2554994797"/>
                    </a:ext>
                  </a:extLst>
                </a:gridCol>
              </a:tblGrid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Mês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Valor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754819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ago/22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538.458,98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702774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set/22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554.822,98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9407228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out/22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513.393,97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3762369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nov/22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614.647,98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03757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dez/22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588.979,98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511888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jan/23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577.884,98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2797621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fev/23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576.273,97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232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578.470,98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165234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abr/23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607.113,98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920430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mai/23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594.798,97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944371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629.238,97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866321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672.644,99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1581830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ago/23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623.069,98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365706"/>
                  </a:ext>
                </a:extLst>
              </a:tr>
              <a:tr h="33549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Média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R$    589.984,67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955939"/>
                  </a:ext>
                </a:extLst>
              </a:tr>
            </a:tbl>
          </a:graphicData>
        </a:graphic>
      </p:graphicFrame>
      <p:graphicFrame>
        <p:nvGraphicFramePr>
          <p:cNvPr id="7" name="Espaço Reservado para Conteúdo 6">
            <a:extLst>
              <a:ext uri="{FF2B5EF4-FFF2-40B4-BE49-F238E27FC236}">
                <a16:creationId xmlns:a16="http://schemas.microsoft.com/office/drawing/2014/main" id="{52219265-4E21-4B55-AAE7-60984540495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2091322"/>
              </p:ext>
            </p:extLst>
          </p:nvPr>
        </p:nvGraphicFramePr>
        <p:xfrm>
          <a:off x="6096000" y="1825620"/>
          <a:ext cx="5976026" cy="50998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8" name="Imagem 7" descr="Logotipo, nome da empresa&#10;&#10;Descrição gerada automaticamente">
            <a:extLst>
              <a:ext uri="{FF2B5EF4-FFF2-40B4-BE49-F238E27FC236}">
                <a16:creationId xmlns:a16="http://schemas.microsoft.com/office/drawing/2014/main" id="{D62FA5AF-6752-4F0F-AB3B-E92A73318D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263" r="524" b="24737"/>
          <a:stretch/>
        </p:blipFill>
        <p:spPr>
          <a:xfrm>
            <a:off x="10213145" y="333487"/>
            <a:ext cx="1978855" cy="994637"/>
          </a:xfrm>
          <a:prstGeom prst="rect">
            <a:avLst/>
          </a:prstGeom>
        </p:spPr>
      </p:pic>
      <p:pic>
        <p:nvPicPr>
          <p:cNvPr id="21" name="Áudio 20">
            <a:hlinkClick r:id="" action="ppaction://media"/>
            <a:extLst>
              <a:ext uri="{FF2B5EF4-FFF2-40B4-BE49-F238E27FC236}">
                <a16:creationId xmlns:a16="http://schemas.microsoft.com/office/drawing/2014/main" id="{46A61889-1F69-405A-B5A0-CE558F9596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20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26"/>
    </mc:Choice>
    <mc:Fallback xmlns="">
      <p:transition spd="slow" advTm="40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32">
            <a:extLst>
              <a:ext uri="{FF2B5EF4-FFF2-40B4-BE49-F238E27FC236}">
                <a16:creationId xmlns:a16="http://schemas.microsoft.com/office/drawing/2014/main" id="{5F216371-EF7B-431F-9D59-55FC31794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B377B2-3EAF-4AA3-A28C-ED4327D70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4" y="1367673"/>
            <a:ext cx="4375151" cy="2665509"/>
          </a:xfrm>
          <a:scene3d>
            <a:camera prst="orthographicFront"/>
            <a:lightRig rig="balanced" dir="t"/>
          </a:scene3d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500" b="1" kern="1200" dirty="0">
                <a:solidFill>
                  <a:srgbClr val="00B0F0"/>
                </a:solidFill>
                <a:latin typeface="+mj-lt"/>
                <a:ea typeface="+mj-ea"/>
                <a:cs typeface="+mj-cs"/>
              </a:rPr>
              <a:t>Previsão de demanda.</a:t>
            </a:r>
            <a:br>
              <a:rPr lang="en-US" sz="4500" b="1" kern="1200" dirty="0">
                <a:solidFill>
                  <a:srgbClr val="00B0F0"/>
                </a:solidFill>
                <a:latin typeface="+mj-lt"/>
                <a:ea typeface="+mj-ea"/>
                <a:cs typeface="+mj-cs"/>
              </a:rPr>
            </a:br>
            <a:r>
              <a:rPr lang="en-US" sz="45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Setembro de 23 á  de 24.</a:t>
            </a:r>
          </a:p>
        </p:txBody>
      </p:sp>
      <p:grpSp>
        <p:nvGrpSpPr>
          <p:cNvPr id="31" name="Group 34">
            <a:extLst>
              <a:ext uri="{FF2B5EF4-FFF2-40B4-BE49-F238E27FC236}">
                <a16:creationId xmlns:a16="http://schemas.microsoft.com/office/drawing/2014/main" id="{9BFFD157-D6B7-49C8-8010-8A653B16F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6270085" cy="6858000"/>
            <a:chOff x="1" y="0"/>
            <a:chExt cx="6270085" cy="6858000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34A1260A-F763-4B08-B3B0-9AB02E0916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" y="0"/>
              <a:ext cx="6084449" cy="6858000"/>
              <a:chOff x="1" y="0"/>
              <a:chExt cx="6084449" cy="6858000"/>
            </a:xfrm>
          </p:grpSpPr>
          <p:sp>
            <p:nvSpPr>
              <p:cNvPr id="32" name="Rectangle 35">
                <a:extLst>
                  <a:ext uri="{FF2B5EF4-FFF2-40B4-BE49-F238E27FC236}">
                    <a16:creationId xmlns:a16="http://schemas.microsoft.com/office/drawing/2014/main" id="{F3B18E67-E612-46F7-BB08-BBB14DF2B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6084449" cy="6858000"/>
              </a:xfrm>
              <a:custGeom>
                <a:avLst/>
                <a:gdLst>
                  <a:gd name="connsiteX0" fmla="*/ 0 w 5936343"/>
                  <a:gd name="connsiteY0" fmla="*/ 0 h 6858000"/>
                  <a:gd name="connsiteX1" fmla="*/ 5936343 w 5936343"/>
                  <a:gd name="connsiteY1" fmla="*/ 0 h 6858000"/>
                  <a:gd name="connsiteX2" fmla="*/ 5936343 w 5936343"/>
                  <a:gd name="connsiteY2" fmla="*/ 6858000 h 6858000"/>
                  <a:gd name="connsiteX3" fmla="*/ 0 w 5936343"/>
                  <a:gd name="connsiteY3" fmla="*/ 6858000 h 6858000"/>
                  <a:gd name="connsiteX4" fmla="*/ 0 w 5936343"/>
                  <a:gd name="connsiteY4" fmla="*/ 0 h 6858000"/>
                  <a:gd name="connsiteX0" fmla="*/ 0 w 5936343"/>
                  <a:gd name="connsiteY0" fmla="*/ 0 h 6858000"/>
                  <a:gd name="connsiteX1" fmla="*/ 5936343 w 5936343"/>
                  <a:gd name="connsiteY1" fmla="*/ 0 h 6858000"/>
                  <a:gd name="connsiteX2" fmla="*/ 5929223 w 5936343"/>
                  <a:gd name="connsiteY2" fmla="*/ 1702279 h 6858000"/>
                  <a:gd name="connsiteX3" fmla="*/ 5936343 w 5936343"/>
                  <a:gd name="connsiteY3" fmla="*/ 6858000 h 6858000"/>
                  <a:gd name="connsiteX4" fmla="*/ 0 w 5936343"/>
                  <a:gd name="connsiteY4" fmla="*/ 6858000 h 6858000"/>
                  <a:gd name="connsiteX5" fmla="*/ 0 w 5936343"/>
                  <a:gd name="connsiteY5" fmla="*/ 0 h 6858000"/>
                  <a:gd name="connsiteX0" fmla="*/ 0 w 6073025"/>
                  <a:gd name="connsiteY0" fmla="*/ 0 h 6858000"/>
                  <a:gd name="connsiteX1" fmla="*/ 5936343 w 6073025"/>
                  <a:gd name="connsiteY1" fmla="*/ 0 h 6858000"/>
                  <a:gd name="connsiteX2" fmla="*/ 6072996 w 6073025"/>
                  <a:gd name="connsiteY2" fmla="*/ 1840302 h 6858000"/>
                  <a:gd name="connsiteX3" fmla="*/ 5936343 w 6073025"/>
                  <a:gd name="connsiteY3" fmla="*/ 6858000 h 6858000"/>
                  <a:gd name="connsiteX4" fmla="*/ 0 w 6073025"/>
                  <a:gd name="connsiteY4" fmla="*/ 6858000 h 6858000"/>
                  <a:gd name="connsiteX5" fmla="*/ 0 w 6073025"/>
                  <a:gd name="connsiteY5" fmla="*/ 0 h 6858000"/>
                  <a:gd name="connsiteX0" fmla="*/ 0 w 6387976"/>
                  <a:gd name="connsiteY0" fmla="*/ 0 h 6858000"/>
                  <a:gd name="connsiteX1" fmla="*/ 5936343 w 6387976"/>
                  <a:gd name="connsiteY1" fmla="*/ 0 h 6858000"/>
                  <a:gd name="connsiteX2" fmla="*/ 6072996 w 6387976"/>
                  <a:gd name="connsiteY2" fmla="*/ 1840302 h 6858000"/>
                  <a:gd name="connsiteX3" fmla="*/ 5986732 w 6387976"/>
                  <a:gd name="connsiteY3" fmla="*/ 4675517 h 6858000"/>
                  <a:gd name="connsiteX4" fmla="*/ 5936343 w 6387976"/>
                  <a:gd name="connsiteY4" fmla="*/ 6858000 h 6858000"/>
                  <a:gd name="connsiteX5" fmla="*/ 0 w 6387976"/>
                  <a:gd name="connsiteY5" fmla="*/ 6858000 h 6858000"/>
                  <a:gd name="connsiteX6" fmla="*/ 0 w 6387976"/>
                  <a:gd name="connsiteY6" fmla="*/ 0 h 6858000"/>
                  <a:gd name="connsiteX0" fmla="*/ 0 w 6073674"/>
                  <a:gd name="connsiteY0" fmla="*/ 0 h 6858000"/>
                  <a:gd name="connsiteX1" fmla="*/ 5936343 w 6073674"/>
                  <a:gd name="connsiteY1" fmla="*/ 0 h 6858000"/>
                  <a:gd name="connsiteX2" fmla="*/ 6072996 w 6073674"/>
                  <a:gd name="connsiteY2" fmla="*/ 1840302 h 6858000"/>
                  <a:gd name="connsiteX3" fmla="*/ 5986732 w 6073674"/>
                  <a:gd name="connsiteY3" fmla="*/ 4675517 h 6858000"/>
                  <a:gd name="connsiteX4" fmla="*/ 5936343 w 6073674"/>
                  <a:gd name="connsiteY4" fmla="*/ 6858000 h 6858000"/>
                  <a:gd name="connsiteX5" fmla="*/ 0 w 6073674"/>
                  <a:gd name="connsiteY5" fmla="*/ 6858000 h 6858000"/>
                  <a:gd name="connsiteX6" fmla="*/ 0 w 6073674"/>
                  <a:gd name="connsiteY6" fmla="*/ 0 h 6858000"/>
                  <a:gd name="connsiteX0" fmla="*/ 0 w 6073134"/>
                  <a:gd name="connsiteY0" fmla="*/ 0 h 6858000"/>
                  <a:gd name="connsiteX1" fmla="*/ 5936343 w 6073134"/>
                  <a:gd name="connsiteY1" fmla="*/ 0 h 6858000"/>
                  <a:gd name="connsiteX2" fmla="*/ 6072996 w 6073134"/>
                  <a:gd name="connsiteY2" fmla="*/ 1840302 h 6858000"/>
                  <a:gd name="connsiteX3" fmla="*/ 5681932 w 6073134"/>
                  <a:gd name="connsiteY3" fmla="*/ 4537495 h 6858000"/>
                  <a:gd name="connsiteX4" fmla="*/ 5936343 w 6073134"/>
                  <a:gd name="connsiteY4" fmla="*/ 6858000 h 6858000"/>
                  <a:gd name="connsiteX5" fmla="*/ 0 w 6073134"/>
                  <a:gd name="connsiteY5" fmla="*/ 6858000 h 6858000"/>
                  <a:gd name="connsiteX6" fmla="*/ 0 w 6073134"/>
                  <a:gd name="connsiteY6" fmla="*/ 0 h 6858000"/>
                  <a:gd name="connsiteX0" fmla="*/ 0 w 6084449"/>
                  <a:gd name="connsiteY0" fmla="*/ 0 h 6858000"/>
                  <a:gd name="connsiteX1" fmla="*/ 5936343 w 6084449"/>
                  <a:gd name="connsiteY1" fmla="*/ 0 h 6858000"/>
                  <a:gd name="connsiteX2" fmla="*/ 6072996 w 6084449"/>
                  <a:gd name="connsiteY2" fmla="*/ 1840302 h 6858000"/>
                  <a:gd name="connsiteX3" fmla="*/ 5681932 w 6084449"/>
                  <a:gd name="connsiteY3" fmla="*/ 4537495 h 6858000"/>
                  <a:gd name="connsiteX4" fmla="*/ 5936343 w 6084449"/>
                  <a:gd name="connsiteY4" fmla="*/ 6858000 h 6858000"/>
                  <a:gd name="connsiteX5" fmla="*/ 0 w 6084449"/>
                  <a:gd name="connsiteY5" fmla="*/ 6858000 h 6858000"/>
                  <a:gd name="connsiteX6" fmla="*/ 0 w 6084449"/>
                  <a:gd name="connsiteY6" fmla="*/ 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4449" h="6858000">
                    <a:moveTo>
                      <a:pt x="0" y="0"/>
                    </a:moveTo>
                    <a:lnTo>
                      <a:pt x="5936343" y="0"/>
                    </a:lnTo>
                    <a:cubicBezTo>
                      <a:pt x="5933970" y="567426"/>
                      <a:pt x="6075369" y="1272876"/>
                      <a:pt x="6072996" y="1840302"/>
                    </a:cubicBezTo>
                    <a:cubicBezTo>
                      <a:pt x="6161907" y="2901352"/>
                      <a:pt x="5704708" y="3701212"/>
                      <a:pt x="5681932" y="4537495"/>
                    </a:cubicBezTo>
                    <a:cubicBezTo>
                      <a:pt x="5659157" y="5373778"/>
                      <a:pt x="5801196" y="6361982"/>
                      <a:pt x="5936343" y="6858000"/>
                    </a:cubicBezTo>
                    <a:lnTo>
                      <a:pt x="0" y="68580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Rectangle 35">
                <a:extLst>
                  <a:ext uri="{FF2B5EF4-FFF2-40B4-BE49-F238E27FC236}">
                    <a16:creationId xmlns:a16="http://schemas.microsoft.com/office/drawing/2014/main" id="{CF575B15-84F8-405E-851F-197ACA0B71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" y="0"/>
                <a:ext cx="6084449" cy="6858000"/>
              </a:xfrm>
              <a:custGeom>
                <a:avLst/>
                <a:gdLst>
                  <a:gd name="connsiteX0" fmla="*/ 0 w 5936343"/>
                  <a:gd name="connsiteY0" fmla="*/ 0 h 6858000"/>
                  <a:gd name="connsiteX1" fmla="*/ 5936343 w 5936343"/>
                  <a:gd name="connsiteY1" fmla="*/ 0 h 6858000"/>
                  <a:gd name="connsiteX2" fmla="*/ 5936343 w 5936343"/>
                  <a:gd name="connsiteY2" fmla="*/ 6858000 h 6858000"/>
                  <a:gd name="connsiteX3" fmla="*/ 0 w 5936343"/>
                  <a:gd name="connsiteY3" fmla="*/ 6858000 h 6858000"/>
                  <a:gd name="connsiteX4" fmla="*/ 0 w 5936343"/>
                  <a:gd name="connsiteY4" fmla="*/ 0 h 6858000"/>
                  <a:gd name="connsiteX0" fmla="*/ 0 w 5936343"/>
                  <a:gd name="connsiteY0" fmla="*/ 0 h 6858000"/>
                  <a:gd name="connsiteX1" fmla="*/ 5936343 w 5936343"/>
                  <a:gd name="connsiteY1" fmla="*/ 0 h 6858000"/>
                  <a:gd name="connsiteX2" fmla="*/ 5929223 w 5936343"/>
                  <a:gd name="connsiteY2" fmla="*/ 1702279 h 6858000"/>
                  <a:gd name="connsiteX3" fmla="*/ 5936343 w 5936343"/>
                  <a:gd name="connsiteY3" fmla="*/ 6858000 h 6858000"/>
                  <a:gd name="connsiteX4" fmla="*/ 0 w 5936343"/>
                  <a:gd name="connsiteY4" fmla="*/ 6858000 h 6858000"/>
                  <a:gd name="connsiteX5" fmla="*/ 0 w 5936343"/>
                  <a:gd name="connsiteY5" fmla="*/ 0 h 6858000"/>
                  <a:gd name="connsiteX0" fmla="*/ 0 w 6073025"/>
                  <a:gd name="connsiteY0" fmla="*/ 0 h 6858000"/>
                  <a:gd name="connsiteX1" fmla="*/ 5936343 w 6073025"/>
                  <a:gd name="connsiteY1" fmla="*/ 0 h 6858000"/>
                  <a:gd name="connsiteX2" fmla="*/ 6072996 w 6073025"/>
                  <a:gd name="connsiteY2" fmla="*/ 1840302 h 6858000"/>
                  <a:gd name="connsiteX3" fmla="*/ 5936343 w 6073025"/>
                  <a:gd name="connsiteY3" fmla="*/ 6858000 h 6858000"/>
                  <a:gd name="connsiteX4" fmla="*/ 0 w 6073025"/>
                  <a:gd name="connsiteY4" fmla="*/ 6858000 h 6858000"/>
                  <a:gd name="connsiteX5" fmla="*/ 0 w 6073025"/>
                  <a:gd name="connsiteY5" fmla="*/ 0 h 6858000"/>
                  <a:gd name="connsiteX0" fmla="*/ 0 w 6387976"/>
                  <a:gd name="connsiteY0" fmla="*/ 0 h 6858000"/>
                  <a:gd name="connsiteX1" fmla="*/ 5936343 w 6387976"/>
                  <a:gd name="connsiteY1" fmla="*/ 0 h 6858000"/>
                  <a:gd name="connsiteX2" fmla="*/ 6072996 w 6387976"/>
                  <a:gd name="connsiteY2" fmla="*/ 1840302 h 6858000"/>
                  <a:gd name="connsiteX3" fmla="*/ 5986732 w 6387976"/>
                  <a:gd name="connsiteY3" fmla="*/ 4675517 h 6858000"/>
                  <a:gd name="connsiteX4" fmla="*/ 5936343 w 6387976"/>
                  <a:gd name="connsiteY4" fmla="*/ 6858000 h 6858000"/>
                  <a:gd name="connsiteX5" fmla="*/ 0 w 6387976"/>
                  <a:gd name="connsiteY5" fmla="*/ 6858000 h 6858000"/>
                  <a:gd name="connsiteX6" fmla="*/ 0 w 6387976"/>
                  <a:gd name="connsiteY6" fmla="*/ 0 h 6858000"/>
                  <a:gd name="connsiteX0" fmla="*/ 0 w 6073674"/>
                  <a:gd name="connsiteY0" fmla="*/ 0 h 6858000"/>
                  <a:gd name="connsiteX1" fmla="*/ 5936343 w 6073674"/>
                  <a:gd name="connsiteY1" fmla="*/ 0 h 6858000"/>
                  <a:gd name="connsiteX2" fmla="*/ 6072996 w 6073674"/>
                  <a:gd name="connsiteY2" fmla="*/ 1840302 h 6858000"/>
                  <a:gd name="connsiteX3" fmla="*/ 5986732 w 6073674"/>
                  <a:gd name="connsiteY3" fmla="*/ 4675517 h 6858000"/>
                  <a:gd name="connsiteX4" fmla="*/ 5936343 w 6073674"/>
                  <a:gd name="connsiteY4" fmla="*/ 6858000 h 6858000"/>
                  <a:gd name="connsiteX5" fmla="*/ 0 w 6073674"/>
                  <a:gd name="connsiteY5" fmla="*/ 6858000 h 6858000"/>
                  <a:gd name="connsiteX6" fmla="*/ 0 w 6073674"/>
                  <a:gd name="connsiteY6" fmla="*/ 0 h 6858000"/>
                  <a:gd name="connsiteX0" fmla="*/ 0 w 6073134"/>
                  <a:gd name="connsiteY0" fmla="*/ 0 h 6858000"/>
                  <a:gd name="connsiteX1" fmla="*/ 5936343 w 6073134"/>
                  <a:gd name="connsiteY1" fmla="*/ 0 h 6858000"/>
                  <a:gd name="connsiteX2" fmla="*/ 6072996 w 6073134"/>
                  <a:gd name="connsiteY2" fmla="*/ 1840302 h 6858000"/>
                  <a:gd name="connsiteX3" fmla="*/ 5681932 w 6073134"/>
                  <a:gd name="connsiteY3" fmla="*/ 4537495 h 6858000"/>
                  <a:gd name="connsiteX4" fmla="*/ 5936343 w 6073134"/>
                  <a:gd name="connsiteY4" fmla="*/ 6858000 h 6858000"/>
                  <a:gd name="connsiteX5" fmla="*/ 0 w 6073134"/>
                  <a:gd name="connsiteY5" fmla="*/ 6858000 h 6858000"/>
                  <a:gd name="connsiteX6" fmla="*/ 0 w 6073134"/>
                  <a:gd name="connsiteY6" fmla="*/ 0 h 6858000"/>
                  <a:gd name="connsiteX0" fmla="*/ 0 w 6084449"/>
                  <a:gd name="connsiteY0" fmla="*/ 0 h 6858000"/>
                  <a:gd name="connsiteX1" fmla="*/ 5936343 w 6084449"/>
                  <a:gd name="connsiteY1" fmla="*/ 0 h 6858000"/>
                  <a:gd name="connsiteX2" fmla="*/ 6072996 w 6084449"/>
                  <a:gd name="connsiteY2" fmla="*/ 1840302 h 6858000"/>
                  <a:gd name="connsiteX3" fmla="*/ 5681932 w 6084449"/>
                  <a:gd name="connsiteY3" fmla="*/ 4537495 h 6858000"/>
                  <a:gd name="connsiteX4" fmla="*/ 5936343 w 6084449"/>
                  <a:gd name="connsiteY4" fmla="*/ 6858000 h 6858000"/>
                  <a:gd name="connsiteX5" fmla="*/ 0 w 6084449"/>
                  <a:gd name="connsiteY5" fmla="*/ 6858000 h 6858000"/>
                  <a:gd name="connsiteX6" fmla="*/ 0 w 6084449"/>
                  <a:gd name="connsiteY6" fmla="*/ 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4449" h="6858000">
                    <a:moveTo>
                      <a:pt x="0" y="0"/>
                    </a:moveTo>
                    <a:lnTo>
                      <a:pt x="5936343" y="0"/>
                    </a:lnTo>
                    <a:cubicBezTo>
                      <a:pt x="5933970" y="567426"/>
                      <a:pt x="6075369" y="1272876"/>
                      <a:pt x="6072996" y="1840302"/>
                    </a:cubicBezTo>
                    <a:cubicBezTo>
                      <a:pt x="6161907" y="2901352"/>
                      <a:pt x="5704708" y="3701212"/>
                      <a:pt x="5681932" y="4537495"/>
                    </a:cubicBezTo>
                    <a:cubicBezTo>
                      <a:pt x="5659157" y="5373778"/>
                      <a:pt x="5801196" y="6361982"/>
                      <a:pt x="5936343" y="6858000"/>
                    </a:cubicBezTo>
                    <a:lnTo>
                      <a:pt x="0" y="68580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3" name="Group 36">
              <a:extLst>
                <a:ext uri="{FF2B5EF4-FFF2-40B4-BE49-F238E27FC236}">
                  <a16:creationId xmlns:a16="http://schemas.microsoft.com/office/drawing/2014/main" id="{2C6282AD-1695-490F-8FB6-BBAE001D78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395368" y="0"/>
              <a:ext cx="874718" cy="6857455"/>
              <a:chOff x="5395368" y="0"/>
              <a:chExt cx="874718" cy="6857455"/>
            </a:xfrm>
          </p:grpSpPr>
          <p:sp>
            <p:nvSpPr>
              <p:cNvPr id="47" name="Freeform: Shape 37">
                <a:extLst>
                  <a:ext uri="{FF2B5EF4-FFF2-40B4-BE49-F238E27FC236}">
                    <a16:creationId xmlns:a16="http://schemas.microsoft.com/office/drawing/2014/main" id="{13E6E681-A750-4A32-9BF0-911FDF1D18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6200000">
                <a:off x="2404000" y="2991370"/>
                <a:ext cx="6857455" cy="874716"/>
              </a:xfrm>
              <a:custGeom>
                <a:avLst/>
                <a:gdLst>
                  <a:gd name="connsiteX0" fmla="*/ 6857455 w 6857455"/>
                  <a:gd name="connsiteY0" fmla="*/ 804643 h 874716"/>
                  <a:gd name="connsiteX1" fmla="*/ 6857455 w 6857455"/>
                  <a:gd name="connsiteY1" fmla="*/ 562246 h 874716"/>
                  <a:gd name="connsiteX2" fmla="*/ 6829178 w 6857455"/>
                  <a:gd name="connsiteY2" fmla="*/ 551284 h 874716"/>
                  <a:gd name="connsiteX3" fmla="*/ 6766024 w 6857455"/>
                  <a:gd name="connsiteY3" fmla="*/ 500372 h 874716"/>
                  <a:gd name="connsiteX4" fmla="*/ 6734971 w 6857455"/>
                  <a:gd name="connsiteY4" fmla="*/ 500944 h 874716"/>
                  <a:gd name="connsiteX5" fmla="*/ 6683915 w 6857455"/>
                  <a:gd name="connsiteY5" fmla="*/ 507040 h 874716"/>
                  <a:gd name="connsiteX6" fmla="*/ 6628860 w 6857455"/>
                  <a:gd name="connsiteY6" fmla="*/ 495418 h 874716"/>
                  <a:gd name="connsiteX7" fmla="*/ 6588662 w 6857455"/>
                  <a:gd name="connsiteY7" fmla="*/ 487227 h 874716"/>
                  <a:gd name="connsiteX8" fmla="*/ 6476074 w 6857455"/>
                  <a:gd name="connsiteY8" fmla="*/ 511230 h 874716"/>
                  <a:gd name="connsiteX9" fmla="*/ 6382345 w 6857455"/>
                  <a:gd name="connsiteY9" fmla="*/ 534853 h 874716"/>
                  <a:gd name="connsiteX10" fmla="*/ 6369391 w 6857455"/>
                  <a:gd name="connsiteY10" fmla="*/ 531615 h 874716"/>
                  <a:gd name="connsiteX11" fmla="*/ 6244799 w 6857455"/>
                  <a:gd name="connsiteY11" fmla="*/ 512182 h 874716"/>
                  <a:gd name="connsiteX12" fmla="*/ 6190315 w 6857455"/>
                  <a:gd name="connsiteY12" fmla="*/ 485703 h 874716"/>
                  <a:gd name="connsiteX13" fmla="*/ 6115446 w 6857455"/>
                  <a:gd name="connsiteY13" fmla="*/ 462270 h 874716"/>
                  <a:gd name="connsiteX14" fmla="*/ 6032194 w 6857455"/>
                  <a:gd name="connsiteY14" fmla="*/ 434266 h 874716"/>
                  <a:gd name="connsiteX15" fmla="*/ 5971042 w 6857455"/>
                  <a:gd name="connsiteY15" fmla="*/ 420738 h 874716"/>
                  <a:gd name="connsiteX16" fmla="*/ 5880933 w 6857455"/>
                  <a:gd name="connsiteY16" fmla="*/ 430646 h 874716"/>
                  <a:gd name="connsiteX17" fmla="*/ 5862452 w 6857455"/>
                  <a:gd name="connsiteY17" fmla="*/ 438648 h 874716"/>
                  <a:gd name="connsiteX18" fmla="*/ 5685283 w 6857455"/>
                  <a:gd name="connsiteY18" fmla="*/ 498658 h 874716"/>
                  <a:gd name="connsiteX19" fmla="*/ 5567169 w 6857455"/>
                  <a:gd name="connsiteY19" fmla="*/ 499420 h 874716"/>
                  <a:gd name="connsiteX20" fmla="*/ 5527923 w 6857455"/>
                  <a:gd name="connsiteY20" fmla="*/ 490466 h 874716"/>
                  <a:gd name="connsiteX21" fmla="*/ 5456292 w 6857455"/>
                  <a:gd name="connsiteY21" fmla="*/ 450650 h 874716"/>
                  <a:gd name="connsiteX22" fmla="*/ 5424670 w 6857455"/>
                  <a:gd name="connsiteY22" fmla="*/ 444934 h 874716"/>
                  <a:gd name="connsiteX23" fmla="*/ 5368662 w 6857455"/>
                  <a:gd name="connsiteY23" fmla="*/ 441124 h 874716"/>
                  <a:gd name="connsiteX24" fmla="*/ 5247118 w 6857455"/>
                  <a:gd name="connsiteY24" fmla="*/ 444934 h 874716"/>
                  <a:gd name="connsiteX25" fmla="*/ 5088617 w 6857455"/>
                  <a:gd name="connsiteY25" fmla="*/ 428742 h 874716"/>
                  <a:gd name="connsiteX26" fmla="*/ 5025750 w 6857455"/>
                  <a:gd name="connsiteY26" fmla="*/ 433694 h 874716"/>
                  <a:gd name="connsiteX27" fmla="*/ 4957930 w 6857455"/>
                  <a:gd name="connsiteY27" fmla="*/ 442268 h 874716"/>
                  <a:gd name="connsiteX28" fmla="*/ 4938116 w 6857455"/>
                  <a:gd name="connsiteY28" fmla="*/ 441886 h 874716"/>
                  <a:gd name="connsiteX29" fmla="*/ 4833910 w 6857455"/>
                  <a:gd name="connsiteY29" fmla="*/ 421693 h 874716"/>
                  <a:gd name="connsiteX30" fmla="*/ 4810095 w 6857455"/>
                  <a:gd name="connsiteY30" fmla="*/ 408167 h 874716"/>
                  <a:gd name="connsiteX31" fmla="*/ 4747991 w 6857455"/>
                  <a:gd name="connsiteY31" fmla="*/ 413691 h 874716"/>
                  <a:gd name="connsiteX32" fmla="*/ 4692745 w 6857455"/>
                  <a:gd name="connsiteY32" fmla="*/ 435790 h 874716"/>
                  <a:gd name="connsiteX33" fmla="*/ 4375933 w 6857455"/>
                  <a:gd name="connsiteY33" fmla="*/ 483417 h 874716"/>
                  <a:gd name="connsiteX34" fmla="*/ 4185426 w 6857455"/>
                  <a:gd name="connsiteY34" fmla="*/ 484179 h 874716"/>
                  <a:gd name="connsiteX35" fmla="*/ 4052072 w 6857455"/>
                  <a:gd name="connsiteY35" fmla="*/ 505134 h 874716"/>
                  <a:gd name="connsiteX36" fmla="*/ 4029973 w 6857455"/>
                  <a:gd name="connsiteY36" fmla="*/ 527233 h 874716"/>
                  <a:gd name="connsiteX37" fmla="*/ 3948626 w 6857455"/>
                  <a:gd name="connsiteY37" fmla="*/ 550666 h 874716"/>
                  <a:gd name="connsiteX38" fmla="*/ 3871280 w 6857455"/>
                  <a:gd name="connsiteY38" fmla="*/ 502275 h 874716"/>
                  <a:gd name="connsiteX39" fmla="*/ 3774312 w 6857455"/>
                  <a:gd name="connsiteY39" fmla="*/ 429122 h 874716"/>
                  <a:gd name="connsiteX40" fmla="*/ 3721543 w 6857455"/>
                  <a:gd name="connsiteY40" fmla="*/ 428552 h 874716"/>
                  <a:gd name="connsiteX41" fmla="*/ 3612763 w 6857455"/>
                  <a:gd name="connsiteY41" fmla="*/ 414263 h 874716"/>
                  <a:gd name="connsiteX42" fmla="*/ 3537323 w 6857455"/>
                  <a:gd name="connsiteY42" fmla="*/ 389878 h 874716"/>
                  <a:gd name="connsiteX43" fmla="*/ 3431593 w 6857455"/>
                  <a:gd name="connsiteY43" fmla="*/ 360921 h 874716"/>
                  <a:gd name="connsiteX44" fmla="*/ 3392158 w 6857455"/>
                  <a:gd name="connsiteY44" fmla="*/ 345681 h 874716"/>
                  <a:gd name="connsiteX45" fmla="*/ 3297856 w 6857455"/>
                  <a:gd name="connsiteY45" fmla="*/ 323010 h 874716"/>
                  <a:gd name="connsiteX46" fmla="*/ 3219748 w 6857455"/>
                  <a:gd name="connsiteY46" fmla="*/ 308151 h 874716"/>
                  <a:gd name="connsiteX47" fmla="*/ 3156692 w 6857455"/>
                  <a:gd name="connsiteY47" fmla="*/ 261668 h 874716"/>
                  <a:gd name="connsiteX48" fmla="*/ 3136497 w 6857455"/>
                  <a:gd name="connsiteY48" fmla="*/ 237663 h 874716"/>
                  <a:gd name="connsiteX49" fmla="*/ 3119733 w 6857455"/>
                  <a:gd name="connsiteY49" fmla="*/ 222233 h 874716"/>
                  <a:gd name="connsiteX50" fmla="*/ 3045436 w 6857455"/>
                  <a:gd name="connsiteY50" fmla="*/ 131742 h 874716"/>
                  <a:gd name="connsiteX51" fmla="*/ 3037054 w 6857455"/>
                  <a:gd name="connsiteY51" fmla="*/ 124121 h 874716"/>
                  <a:gd name="connsiteX52" fmla="*/ 2936466 w 6857455"/>
                  <a:gd name="connsiteY52" fmla="*/ 82400 h 874716"/>
                  <a:gd name="connsiteX53" fmla="*/ 2901031 w 6857455"/>
                  <a:gd name="connsiteY53" fmla="*/ 59731 h 874716"/>
                  <a:gd name="connsiteX54" fmla="*/ 2828259 w 6857455"/>
                  <a:gd name="connsiteY54" fmla="*/ 3149 h 874716"/>
                  <a:gd name="connsiteX55" fmla="*/ 2799492 w 6857455"/>
                  <a:gd name="connsiteY55" fmla="*/ 1245 h 874716"/>
                  <a:gd name="connsiteX56" fmla="*/ 2693570 w 6857455"/>
                  <a:gd name="connsiteY56" fmla="*/ 35154 h 874716"/>
                  <a:gd name="connsiteX57" fmla="*/ 2639847 w 6857455"/>
                  <a:gd name="connsiteY57" fmla="*/ 73448 h 874716"/>
                  <a:gd name="connsiteX58" fmla="*/ 2621178 w 6857455"/>
                  <a:gd name="connsiteY58" fmla="*/ 88688 h 874716"/>
                  <a:gd name="connsiteX59" fmla="*/ 2489348 w 6857455"/>
                  <a:gd name="connsiteY59" fmla="*/ 72304 h 874716"/>
                  <a:gd name="connsiteX60" fmla="*/ 2452580 w 6857455"/>
                  <a:gd name="connsiteY60" fmla="*/ 68683 h 874716"/>
                  <a:gd name="connsiteX61" fmla="*/ 2326464 w 6857455"/>
                  <a:gd name="connsiteY61" fmla="*/ 50395 h 874716"/>
                  <a:gd name="connsiteX62" fmla="*/ 2300365 w 6857455"/>
                  <a:gd name="connsiteY62" fmla="*/ 54777 h 874716"/>
                  <a:gd name="connsiteX63" fmla="*/ 2130434 w 6857455"/>
                  <a:gd name="connsiteY63" fmla="*/ 58397 h 874716"/>
                  <a:gd name="connsiteX64" fmla="*/ 2118621 w 6857455"/>
                  <a:gd name="connsiteY64" fmla="*/ 47919 h 874716"/>
                  <a:gd name="connsiteX65" fmla="*/ 2057659 w 6857455"/>
                  <a:gd name="connsiteY65" fmla="*/ 16866 h 874716"/>
                  <a:gd name="connsiteX66" fmla="*/ 1976314 w 6857455"/>
                  <a:gd name="connsiteY66" fmla="*/ 8865 h 874716"/>
                  <a:gd name="connsiteX67" fmla="*/ 1961454 w 6857455"/>
                  <a:gd name="connsiteY67" fmla="*/ 11724 h 874716"/>
                  <a:gd name="connsiteX68" fmla="*/ 1906588 w 6857455"/>
                  <a:gd name="connsiteY68" fmla="*/ 30964 h 874716"/>
                  <a:gd name="connsiteX69" fmla="*/ 1783330 w 6857455"/>
                  <a:gd name="connsiteY69" fmla="*/ 48871 h 874716"/>
                  <a:gd name="connsiteX70" fmla="*/ 1759327 w 6857455"/>
                  <a:gd name="connsiteY70" fmla="*/ 55349 h 874716"/>
                  <a:gd name="connsiteX71" fmla="*/ 1716082 w 6857455"/>
                  <a:gd name="connsiteY71" fmla="*/ 65445 h 874716"/>
                  <a:gd name="connsiteX72" fmla="*/ 1598920 w 6857455"/>
                  <a:gd name="connsiteY72" fmla="*/ 72114 h 874716"/>
                  <a:gd name="connsiteX73" fmla="*/ 1542150 w 6857455"/>
                  <a:gd name="connsiteY73" fmla="*/ 62207 h 874716"/>
                  <a:gd name="connsiteX74" fmla="*/ 1516813 w 6857455"/>
                  <a:gd name="connsiteY74" fmla="*/ 62779 h 874716"/>
                  <a:gd name="connsiteX75" fmla="*/ 1432228 w 6857455"/>
                  <a:gd name="connsiteY75" fmla="*/ 88116 h 874716"/>
                  <a:gd name="connsiteX76" fmla="*/ 1224765 w 6857455"/>
                  <a:gd name="connsiteY76" fmla="*/ 71924 h 874716"/>
                  <a:gd name="connsiteX77" fmla="*/ 1159231 w 6857455"/>
                  <a:gd name="connsiteY77" fmla="*/ 58207 h 874716"/>
                  <a:gd name="connsiteX78" fmla="*/ 1124370 w 6857455"/>
                  <a:gd name="connsiteY78" fmla="*/ 56301 h 874716"/>
                  <a:gd name="connsiteX79" fmla="*/ 1075600 w 6857455"/>
                  <a:gd name="connsiteY79" fmla="*/ 75542 h 874716"/>
                  <a:gd name="connsiteX80" fmla="*/ 986633 w 6857455"/>
                  <a:gd name="connsiteY80" fmla="*/ 79162 h 874716"/>
                  <a:gd name="connsiteX81" fmla="*/ 861089 w 6857455"/>
                  <a:gd name="connsiteY81" fmla="*/ 76304 h 874716"/>
                  <a:gd name="connsiteX82" fmla="*/ 759168 w 6857455"/>
                  <a:gd name="connsiteY82" fmla="*/ 104689 h 874716"/>
                  <a:gd name="connsiteX83" fmla="*/ 723735 w 6857455"/>
                  <a:gd name="connsiteY83" fmla="*/ 140696 h 874716"/>
                  <a:gd name="connsiteX84" fmla="*/ 647532 w 6857455"/>
                  <a:gd name="connsiteY84" fmla="*/ 147934 h 874716"/>
                  <a:gd name="connsiteX85" fmla="*/ 552659 w 6857455"/>
                  <a:gd name="connsiteY85" fmla="*/ 95926 h 874716"/>
                  <a:gd name="connsiteX86" fmla="*/ 541800 w 6857455"/>
                  <a:gd name="connsiteY86" fmla="*/ 97640 h 874716"/>
                  <a:gd name="connsiteX87" fmla="*/ 375107 w 6857455"/>
                  <a:gd name="connsiteY87" fmla="*/ 123169 h 874716"/>
                  <a:gd name="connsiteX88" fmla="*/ 273567 w 6857455"/>
                  <a:gd name="connsiteY88" fmla="*/ 145458 h 874716"/>
                  <a:gd name="connsiteX89" fmla="*/ 264043 w 6857455"/>
                  <a:gd name="connsiteY89" fmla="*/ 154792 h 874716"/>
                  <a:gd name="connsiteX90" fmla="*/ 169360 w 6857455"/>
                  <a:gd name="connsiteY90" fmla="*/ 177273 h 874716"/>
                  <a:gd name="connsiteX91" fmla="*/ 89347 w 6857455"/>
                  <a:gd name="connsiteY91" fmla="*/ 157460 h 874716"/>
                  <a:gd name="connsiteX92" fmla="*/ 34291 w 6857455"/>
                  <a:gd name="connsiteY92" fmla="*/ 145268 h 874716"/>
                  <a:gd name="connsiteX93" fmla="*/ 0 w 6857455"/>
                  <a:gd name="connsiteY93" fmla="*/ 142056 h 874716"/>
                  <a:gd name="connsiteX94" fmla="*/ 0 w 6857455"/>
                  <a:gd name="connsiteY94" fmla="*/ 849556 h 874716"/>
                  <a:gd name="connsiteX95" fmla="*/ 60652 w 6857455"/>
                  <a:gd name="connsiteY95" fmla="*/ 844783 h 874716"/>
                  <a:gd name="connsiteX96" fmla="*/ 119068 w 6857455"/>
                  <a:gd name="connsiteY96" fmla="*/ 827281 h 874716"/>
                  <a:gd name="connsiteX97" fmla="*/ 171840 w 6857455"/>
                  <a:gd name="connsiteY97" fmla="*/ 804420 h 874716"/>
                  <a:gd name="connsiteX98" fmla="*/ 274329 w 6857455"/>
                  <a:gd name="connsiteY98" fmla="*/ 794324 h 874716"/>
                  <a:gd name="connsiteX99" fmla="*/ 306715 w 6857455"/>
                  <a:gd name="connsiteY99" fmla="*/ 788798 h 874716"/>
                  <a:gd name="connsiteX100" fmla="*/ 393967 w 6857455"/>
                  <a:gd name="connsiteY100" fmla="*/ 765937 h 874716"/>
                  <a:gd name="connsiteX101" fmla="*/ 493793 w 6857455"/>
                  <a:gd name="connsiteY101" fmla="*/ 725549 h 874716"/>
                  <a:gd name="connsiteX102" fmla="*/ 546373 w 6857455"/>
                  <a:gd name="connsiteY102" fmla="*/ 740600 h 874716"/>
                  <a:gd name="connsiteX103" fmla="*/ 730211 w 6857455"/>
                  <a:gd name="connsiteY103" fmla="*/ 698116 h 874716"/>
                  <a:gd name="connsiteX104" fmla="*/ 784889 w 6857455"/>
                  <a:gd name="connsiteY104" fmla="*/ 676018 h 874716"/>
                  <a:gd name="connsiteX105" fmla="*/ 800509 w 6857455"/>
                  <a:gd name="connsiteY105" fmla="*/ 661349 h 874716"/>
                  <a:gd name="connsiteX106" fmla="*/ 857661 w 6857455"/>
                  <a:gd name="connsiteY106" fmla="*/ 626868 h 874716"/>
                  <a:gd name="connsiteX107" fmla="*/ 949102 w 6857455"/>
                  <a:gd name="connsiteY107" fmla="*/ 614676 h 874716"/>
                  <a:gd name="connsiteX108" fmla="*/ 960342 w 6857455"/>
                  <a:gd name="connsiteY108" fmla="*/ 607435 h 874716"/>
                  <a:gd name="connsiteX109" fmla="*/ 977109 w 6857455"/>
                  <a:gd name="connsiteY109" fmla="*/ 595815 h 874716"/>
                  <a:gd name="connsiteX110" fmla="*/ 1071218 w 6857455"/>
                  <a:gd name="connsiteY110" fmla="*/ 575240 h 874716"/>
                  <a:gd name="connsiteX111" fmla="*/ 1091983 w 6857455"/>
                  <a:gd name="connsiteY111" fmla="*/ 568764 h 874716"/>
                  <a:gd name="connsiteX112" fmla="*/ 1109321 w 6857455"/>
                  <a:gd name="connsiteY112" fmla="*/ 557904 h 874716"/>
                  <a:gd name="connsiteX113" fmla="*/ 1162279 w 6857455"/>
                  <a:gd name="connsiteY113" fmla="*/ 532949 h 874716"/>
                  <a:gd name="connsiteX114" fmla="*/ 1206097 w 6857455"/>
                  <a:gd name="connsiteY114" fmla="*/ 532187 h 874716"/>
                  <a:gd name="connsiteX115" fmla="*/ 1266867 w 6857455"/>
                  <a:gd name="connsiteY115" fmla="*/ 518088 h 874716"/>
                  <a:gd name="connsiteX116" fmla="*/ 1380219 w 6857455"/>
                  <a:gd name="connsiteY116" fmla="*/ 504182 h 874716"/>
                  <a:gd name="connsiteX117" fmla="*/ 1403461 w 6857455"/>
                  <a:gd name="connsiteY117" fmla="*/ 496180 h 874716"/>
                  <a:gd name="connsiteX118" fmla="*/ 1544054 w 6857455"/>
                  <a:gd name="connsiteY118" fmla="*/ 458268 h 874716"/>
                  <a:gd name="connsiteX119" fmla="*/ 1656644 w 6857455"/>
                  <a:gd name="connsiteY119" fmla="*/ 459032 h 874716"/>
                  <a:gd name="connsiteX120" fmla="*/ 1665406 w 6857455"/>
                  <a:gd name="connsiteY120" fmla="*/ 460747 h 874716"/>
                  <a:gd name="connsiteX121" fmla="*/ 1708461 w 6857455"/>
                  <a:gd name="connsiteY121" fmla="*/ 473318 h 874716"/>
                  <a:gd name="connsiteX122" fmla="*/ 1775140 w 6857455"/>
                  <a:gd name="connsiteY122" fmla="*/ 469891 h 874716"/>
                  <a:gd name="connsiteX123" fmla="*/ 1821051 w 6857455"/>
                  <a:gd name="connsiteY123" fmla="*/ 452554 h 874716"/>
                  <a:gd name="connsiteX124" fmla="*/ 1878203 w 6857455"/>
                  <a:gd name="connsiteY124" fmla="*/ 451792 h 874716"/>
                  <a:gd name="connsiteX125" fmla="*/ 1943547 w 6857455"/>
                  <a:gd name="connsiteY125" fmla="*/ 462651 h 874716"/>
                  <a:gd name="connsiteX126" fmla="*/ 1972884 w 6857455"/>
                  <a:gd name="connsiteY126" fmla="*/ 464937 h 874716"/>
                  <a:gd name="connsiteX127" fmla="*/ 2053469 w 6857455"/>
                  <a:gd name="connsiteY127" fmla="*/ 487417 h 874716"/>
                  <a:gd name="connsiteX128" fmla="*/ 2101477 w 6857455"/>
                  <a:gd name="connsiteY128" fmla="*/ 481893 h 874716"/>
                  <a:gd name="connsiteX129" fmla="*/ 2148722 w 6857455"/>
                  <a:gd name="connsiteY129" fmla="*/ 467033 h 874716"/>
                  <a:gd name="connsiteX130" fmla="*/ 2179011 w 6857455"/>
                  <a:gd name="connsiteY130" fmla="*/ 452744 h 874716"/>
                  <a:gd name="connsiteX131" fmla="*/ 2240165 w 6857455"/>
                  <a:gd name="connsiteY131" fmla="*/ 442648 h 874716"/>
                  <a:gd name="connsiteX132" fmla="*/ 2251404 w 6857455"/>
                  <a:gd name="connsiteY132" fmla="*/ 444172 h 874716"/>
                  <a:gd name="connsiteX133" fmla="*/ 2433912 w 6857455"/>
                  <a:gd name="connsiteY133" fmla="*/ 456746 h 874716"/>
                  <a:gd name="connsiteX134" fmla="*/ 2506302 w 6857455"/>
                  <a:gd name="connsiteY134" fmla="*/ 476939 h 874716"/>
                  <a:gd name="connsiteX135" fmla="*/ 2521735 w 6857455"/>
                  <a:gd name="connsiteY135" fmla="*/ 479415 h 874716"/>
                  <a:gd name="connsiteX136" fmla="*/ 2675854 w 6857455"/>
                  <a:gd name="connsiteY136" fmla="*/ 502086 h 874716"/>
                  <a:gd name="connsiteX137" fmla="*/ 2692998 w 6857455"/>
                  <a:gd name="connsiteY137" fmla="*/ 503038 h 874716"/>
                  <a:gd name="connsiteX138" fmla="*/ 2740816 w 6857455"/>
                  <a:gd name="connsiteY138" fmla="*/ 499037 h 874716"/>
                  <a:gd name="connsiteX139" fmla="*/ 2853596 w 6857455"/>
                  <a:gd name="connsiteY139" fmla="*/ 540187 h 874716"/>
                  <a:gd name="connsiteX140" fmla="*/ 2966565 w 6857455"/>
                  <a:gd name="connsiteY140" fmla="*/ 554286 h 874716"/>
                  <a:gd name="connsiteX141" fmla="*/ 3028671 w 6857455"/>
                  <a:gd name="connsiteY141" fmla="*/ 554094 h 874716"/>
                  <a:gd name="connsiteX142" fmla="*/ 3073059 w 6857455"/>
                  <a:gd name="connsiteY142" fmla="*/ 564192 h 874716"/>
                  <a:gd name="connsiteX143" fmla="*/ 3182219 w 6857455"/>
                  <a:gd name="connsiteY143" fmla="*/ 594862 h 874716"/>
                  <a:gd name="connsiteX144" fmla="*/ 3233656 w 6857455"/>
                  <a:gd name="connsiteY144" fmla="*/ 599625 h 874716"/>
                  <a:gd name="connsiteX145" fmla="*/ 3288332 w 6857455"/>
                  <a:gd name="connsiteY145" fmla="*/ 609914 h 874716"/>
                  <a:gd name="connsiteX146" fmla="*/ 3423591 w 6857455"/>
                  <a:gd name="connsiteY146" fmla="*/ 656015 h 874716"/>
                  <a:gd name="connsiteX147" fmla="*/ 3534084 w 6857455"/>
                  <a:gd name="connsiteY147" fmla="*/ 653349 h 874716"/>
                  <a:gd name="connsiteX148" fmla="*/ 3604571 w 6857455"/>
                  <a:gd name="connsiteY148" fmla="*/ 653918 h 874716"/>
                  <a:gd name="connsiteX149" fmla="*/ 3688586 w 6857455"/>
                  <a:gd name="connsiteY149" fmla="*/ 669160 h 874716"/>
                  <a:gd name="connsiteX150" fmla="*/ 3757358 w 6857455"/>
                  <a:gd name="connsiteY150" fmla="*/ 691450 h 874716"/>
                  <a:gd name="connsiteX151" fmla="*/ 3852421 w 6857455"/>
                  <a:gd name="connsiteY151" fmla="*/ 709167 h 874716"/>
                  <a:gd name="connsiteX152" fmla="*/ 3947104 w 6857455"/>
                  <a:gd name="connsiteY152" fmla="*/ 743267 h 874716"/>
                  <a:gd name="connsiteX153" fmla="*/ 4013208 w 6857455"/>
                  <a:gd name="connsiteY153" fmla="*/ 769367 h 874716"/>
                  <a:gd name="connsiteX154" fmla="*/ 4105222 w 6857455"/>
                  <a:gd name="connsiteY154" fmla="*/ 792418 h 874716"/>
                  <a:gd name="connsiteX155" fmla="*/ 4246006 w 6857455"/>
                  <a:gd name="connsiteY155" fmla="*/ 808610 h 874716"/>
                  <a:gd name="connsiteX156" fmla="*/ 4310779 w 6857455"/>
                  <a:gd name="connsiteY156" fmla="*/ 810326 h 874716"/>
                  <a:gd name="connsiteX157" fmla="*/ 4413272 w 6857455"/>
                  <a:gd name="connsiteY157" fmla="*/ 848235 h 874716"/>
                  <a:gd name="connsiteX158" fmla="*/ 4457087 w 6857455"/>
                  <a:gd name="connsiteY158" fmla="*/ 866524 h 874716"/>
                  <a:gd name="connsiteX159" fmla="*/ 4496523 w 6857455"/>
                  <a:gd name="connsiteY159" fmla="*/ 851284 h 874716"/>
                  <a:gd name="connsiteX160" fmla="*/ 4522050 w 6857455"/>
                  <a:gd name="connsiteY160" fmla="*/ 833757 h 874716"/>
                  <a:gd name="connsiteX161" fmla="*/ 4602824 w 6857455"/>
                  <a:gd name="connsiteY161" fmla="*/ 848618 h 874716"/>
                  <a:gd name="connsiteX162" fmla="*/ 4688553 w 6857455"/>
                  <a:gd name="connsiteY162" fmla="*/ 864238 h 874716"/>
                  <a:gd name="connsiteX163" fmla="*/ 4749895 w 6857455"/>
                  <a:gd name="connsiteY163" fmla="*/ 874716 h 874716"/>
                  <a:gd name="connsiteX164" fmla="*/ 4826480 w 6857455"/>
                  <a:gd name="connsiteY164" fmla="*/ 866334 h 874716"/>
                  <a:gd name="connsiteX165" fmla="*/ 4886870 w 6857455"/>
                  <a:gd name="connsiteY165" fmla="*/ 862906 h 874716"/>
                  <a:gd name="connsiteX166" fmla="*/ 4935639 w 6857455"/>
                  <a:gd name="connsiteY166" fmla="*/ 853190 h 874716"/>
                  <a:gd name="connsiteX167" fmla="*/ 4952784 w 6857455"/>
                  <a:gd name="connsiteY167" fmla="*/ 847473 h 874716"/>
                  <a:gd name="connsiteX168" fmla="*/ 5088617 w 6857455"/>
                  <a:gd name="connsiteY168" fmla="*/ 802896 h 874716"/>
                  <a:gd name="connsiteX169" fmla="*/ 5233781 w 6857455"/>
                  <a:gd name="connsiteY169" fmla="*/ 767271 h 874716"/>
                  <a:gd name="connsiteX170" fmla="*/ 5327893 w 6857455"/>
                  <a:gd name="connsiteY170" fmla="*/ 789752 h 874716"/>
                  <a:gd name="connsiteX171" fmla="*/ 5362946 w 6857455"/>
                  <a:gd name="connsiteY171" fmla="*/ 789370 h 874716"/>
                  <a:gd name="connsiteX172" fmla="*/ 5524115 w 6857455"/>
                  <a:gd name="connsiteY172" fmla="*/ 794514 h 874716"/>
                  <a:gd name="connsiteX173" fmla="*/ 5552500 w 6857455"/>
                  <a:gd name="connsiteY173" fmla="*/ 800038 h 874716"/>
                  <a:gd name="connsiteX174" fmla="*/ 5705857 w 6857455"/>
                  <a:gd name="connsiteY174" fmla="*/ 777367 h 874716"/>
                  <a:gd name="connsiteX175" fmla="*/ 5761485 w 6857455"/>
                  <a:gd name="connsiteY175" fmla="*/ 773557 h 874716"/>
                  <a:gd name="connsiteX176" fmla="*/ 5812731 w 6857455"/>
                  <a:gd name="connsiteY176" fmla="*/ 767271 h 874716"/>
                  <a:gd name="connsiteX177" fmla="*/ 5884361 w 6857455"/>
                  <a:gd name="connsiteY177" fmla="*/ 765747 h 874716"/>
                  <a:gd name="connsiteX178" fmla="*/ 5958660 w 6857455"/>
                  <a:gd name="connsiteY178" fmla="*/ 768605 h 874716"/>
                  <a:gd name="connsiteX179" fmla="*/ 6041528 w 6857455"/>
                  <a:gd name="connsiteY179" fmla="*/ 768033 h 874716"/>
                  <a:gd name="connsiteX180" fmla="*/ 6074297 w 6857455"/>
                  <a:gd name="connsiteY180" fmla="*/ 763081 h 874716"/>
                  <a:gd name="connsiteX181" fmla="*/ 6162880 w 6857455"/>
                  <a:gd name="connsiteY181" fmla="*/ 766509 h 874716"/>
                  <a:gd name="connsiteX182" fmla="*/ 6209364 w 6857455"/>
                  <a:gd name="connsiteY182" fmla="*/ 760795 h 874716"/>
                  <a:gd name="connsiteX183" fmla="*/ 6285948 w 6857455"/>
                  <a:gd name="connsiteY183" fmla="*/ 759651 h 874716"/>
                  <a:gd name="connsiteX184" fmla="*/ 6310905 w 6857455"/>
                  <a:gd name="connsiteY184" fmla="*/ 758316 h 874716"/>
                  <a:gd name="connsiteX185" fmla="*/ 6333194 w 6857455"/>
                  <a:gd name="connsiteY185" fmla="*/ 757554 h 874716"/>
                  <a:gd name="connsiteX186" fmla="*/ 6409586 w 6857455"/>
                  <a:gd name="connsiteY186" fmla="*/ 773177 h 874716"/>
                  <a:gd name="connsiteX187" fmla="*/ 6477407 w 6857455"/>
                  <a:gd name="connsiteY187" fmla="*/ 774129 h 874716"/>
                  <a:gd name="connsiteX188" fmla="*/ 6596283 w 6857455"/>
                  <a:gd name="connsiteY188" fmla="*/ 786703 h 874716"/>
                  <a:gd name="connsiteX189" fmla="*/ 6622573 w 6857455"/>
                  <a:gd name="connsiteY189" fmla="*/ 782321 h 874716"/>
                  <a:gd name="connsiteX190" fmla="*/ 6704872 w 6857455"/>
                  <a:gd name="connsiteY190" fmla="*/ 780607 h 874716"/>
                  <a:gd name="connsiteX191" fmla="*/ 6751738 w 6857455"/>
                  <a:gd name="connsiteY191" fmla="*/ 779273 h 874716"/>
                  <a:gd name="connsiteX192" fmla="*/ 6809650 w 6857455"/>
                  <a:gd name="connsiteY192" fmla="*/ 788417 h 874716"/>
                  <a:gd name="connsiteX193" fmla="*/ 6832976 w 6857455"/>
                  <a:gd name="connsiteY193" fmla="*/ 800428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</a:cxnLst>
                <a:rect l="l" t="t" r="r" b="b"/>
                <a:pathLst>
                  <a:path w="6857455" h="874716">
                    <a:moveTo>
                      <a:pt x="6857455" y="804643"/>
                    </a:moveTo>
                    <a:lnTo>
                      <a:pt x="6857455" y="562246"/>
                    </a:lnTo>
                    <a:lnTo>
                      <a:pt x="6829178" y="551284"/>
                    </a:lnTo>
                    <a:cubicBezTo>
                      <a:pt x="6805745" y="539044"/>
                      <a:pt x="6784885" y="521708"/>
                      <a:pt x="6766024" y="500372"/>
                    </a:cubicBezTo>
                    <a:cubicBezTo>
                      <a:pt x="6755166" y="488179"/>
                      <a:pt x="6746784" y="486845"/>
                      <a:pt x="6734971" y="500944"/>
                    </a:cubicBezTo>
                    <a:cubicBezTo>
                      <a:pt x="6721257" y="517326"/>
                      <a:pt x="6701634" y="510850"/>
                      <a:pt x="6683915" y="507040"/>
                    </a:cubicBezTo>
                    <a:cubicBezTo>
                      <a:pt x="6665629" y="503230"/>
                      <a:pt x="6647148" y="499228"/>
                      <a:pt x="6628860" y="495418"/>
                    </a:cubicBezTo>
                    <a:cubicBezTo>
                      <a:pt x="6615335" y="492752"/>
                      <a:pt x="6601999" y="490466"/>
                      <a:pt x="6588662" y="487227"/>
                    </a:cubicBezTo>
                    <a:cubicBezTo>
                      <a:pt x="6547133" y="477129"/>
                      <a:pt x="6509794" y="480177"/>
                      <a:pt x="6476074" y="511230"/>
                    </a:cubicBezTo>
                    <a:cubicBezTo>
                      <a:pt x="6450356" y="535043"/>
                      <a:pt x="6417399" y="542093"/>
                      <a:pt x="6382345" y="534853"/>
                    </a:cubicBezTo>
                    <a:cubicBezTo>
                      <a:pt x="6377963" y="533901"/>
                      <a:pt x="6372439" y="530091"/>
                      <a:pt x="6369391" y="531615"/>
                    </a:cubicBezTo>
                    <a:cubicBezTo>
                      <a:pt x="6323479" y="553904"/>
                      <a:pt x="6287092" y="514658"/>
                      <a:pt x="6244799" y="512182"/>
                    </a:cubicBezTo>
                    <a:cubicBezTo>
                      <a:pt x="6226130" y="511040"/>
                      <a:pt x="6207079" y="496942"/>
                      <a:pt x="6190315" y="485703"/>
                    </a:cubicBezTo>
                    <a:cubicBezTo>
                      <a:pt x="6167262" y="470271"/>
                      <a:pt x="6146687" y="455412"/>
                      <a:pt x="6115446" y="462270"/>
                    </a:cubicBezTo>
                    <a:cubicBezTo>
                      <a:pt x="6084203" y="469319"/>
                      <a:pt x="6055627" y="456364"/>
                      <a:pt x="6032194" y="434266"/>
                    </a:cubicBezTo>
                    <a:cubicBezTo>
                      <a:pt x="6014287" y="417501"/>
                      <a:pt x="5994665" y="415977"/>
                      <a:pt x="5971042" y="420738"/>
                    </a:cubicBezTo>
                    <a:cubicBezTo>
                      <a:pt x="5941513" y="426645"/>
                      <a:pt x="5910842" y="427027"/>
                      <a:pt x="5880933" y="430646"/>
                    </a:cubicBezTo>
                    <a:cubicBezTo>
                      <a:pt x="5874454" y="431408"/>
                      <a:pt x="5866265" y="434076"/>
                      <a:pt x="5862452" y="438648"/>
                    </a:cubicBezTo>
                    <a:cubicBezTo>
                      <a:pt x="5815779" y="495418"/>
                      <a:pt x="5750055" y="495990"/>
                      <a:pt x="5685283" y="498658"/>
                    </a:cubicBezTo>
                    <a:cubicBezTo>
                      <a:pt x="5646039" y="500372"/>
                      <a:pt x="5606604" y="500372"/>
                      <a:pt x="5567169" y="499420"/>
                    </a:cubicBezTo>
                    <a:cubicBezTo>
                      <a:pt x="5553832" y="499228"/>
                      <a:pt x="5539736" y="496180"/>
                      <a:pt x="5527923" y="490466"/>
                    </a:cubicBezTo>
                    <a:cubicBezTo>
                      <a:pt x="5503348" y="478463"/>
                      <a:pt x="5480680" y="462843"/>
                      <a:pt x="5456292" y="450650"/>
                    </a:cubicBezTo>
                    <a:cubicBezTo>
                      <a:pt x="5447151" y="445886"/>
                      <a:pt x="5435338" y="445696"/>
                      <a:pt x="5424670" y="444934"/>
                    </a:cubicBezTo>
                    <a:cubicBezTo>
                      <a:pt x="5405809" y="443410"/>
                      <a:pt x="5384854" y="447982"/>
                      <a:pt x="5368662" y="441124"/>
                    </a:cubicBezTo>
                    <a:cubicBezTo>
                      <a:pt x="5326559" y="423407"/>
                      <a:pt x="5287123" y="427407"/>
                      <a:pt x="5247118" y="444934"/>
                    </a:cubicBezTo>
                    <a:cubicBezTo>
                      <a:pt x="5191108" y="469509"/>
                      <a:pt x="5138148" y="467605"/>
                      <a:pt x="5088617" y="428742"/>
                    </a:cubicBezTo>
                    <a:cubicBezTo>
                      <a:pt x="5066328" y="411215"/>
                      <a:pt x="5044609" y="419596"/>
                      <a:pt x="5025750" y="433694"/>
                    </a:cubicBezTo>
                    <a:cubicBezTo>
                      <a:pt x="5004032" y="450078"/>
                      <a:pt x="4982885" y="454268"/>
                      <a:pt x="4957930" y="442268"/>
                    </a:cubicBezTo>
                    <a:cubicBezTo>
                      <a:pt x="4952404" y="439600"/>
                      <a:pt x="4944594" y="440933"/>
                      <a:pt x="4938116" y="441886"/>
                    </a:cubicBezTo>
                    <a:cubicBezTo>
                      <a:pt x="4901158" y="446648"/>
                      <a:pt x="4864009" y="454650"/>
                      <a:pt x="4833910" y="421693"/>
                    </a:cubicBezTo>
                    <a:cubicBezTo>
                      <a:pt x="4828004" y="415214"/>
                      <a:pt x="4818097" y="412549"/>
                      <a:pt x="4810095" y="408167"/>
                    </a:cubicBezTo>
                    <a:cubicBezTo>
                      <a:pt x="4776566" y="390258"/>
                      <a:pt x="4777900" y="391974"/>
                      <a:pt x="4747991" y="413691"/>
                    </a:cubicBezTo>
                    <a:cubicBezTo>
                      <a:pt x="4732369" y="425121"/>
                      <a:pt x="4710842" y="436742"/>
                      <a:pt x="4692745" y="435790"/>
                    </a:cubicBezTo>
                    <a:cubicBezTo>
                      <a:pt x="4583584" y="430075"/>
                      <a:pt x="4479758" y="457508"/>
                      <a:pt x="4375933" y="483417"/>
                    </a:cubicBezTo>
                    <a:cubicBezTo>
                      <a:pt x="4311923" y="499420"/>
                      <a:pt x="4249436" y="500372"/>
                      <a:pt x="4185426" y="484179"/>
                    </a:cubicBezTo>
                    <a:cubicBezTo>
                      <a:pt x="4139133" y="472367"/>
                      <a:pt x="4095315" y="491800"/>
                      <a:pt x="4052072" y="505134"/>
                    </a:cubicBezTo>
                    <a:cubicBezTo>
                      <a:pt x="4043117" y="507799"/>
                      <a:pt x="4034735" y="518278"/>
                      <a:pt x="4029973" y="527233"/>
                    </a:cubicBezTo>
                    <a:cubicBezTo>
                      <a:pt x="4012826" y="558858"/>
                      <a:pt x="3984441" y="563810"/>
                      <a:pt x="3948626" y="550666"/>
                    </a:cubicBezTo>
                    <a:cubicBezTo>
                      <a:pt x="3920241" y="540377"/>
                      <a:pt x="3894332" y="526661"/>
                      <a:pt x="3871280" y="502275"/>
                    </a:cubicBezTo>
                    <a:cubicBezTo>
                      <a:pt x="3844229" y="473701"/>
                      <a:pt x="3816224" y="441124"/>
                      <a:pt x="3774312" y="429122"/>
                    </a:cubicBezTo>
                    <a:cubicBezTo>
                      <a:pt x="3756214" y="423979"/>
                      <a:pt x="3740593" y="423217"/>
                      <a:pt x="3721543" y="428552"/>
                    </a:cubicBezTo>
                    <a:cubicBezTo>
                      <a:pt x="3684583" y="438837"/>
                      <a:pt x="3647436" y="446078"/>
                      <a:pt x="3612763" y="414263"/>
                    </a:cubicBezTo>
                    <a:cubicBezTo>
                      <a:pt x="3593712" y="396736"/>
                      <a:pt x="3567994" y="385496"/>
                      <a:pt x="3537323" y="389878"/>
                    </a:cubicBezTo>
                    <a:cubicBezTo>
                      <a:pt x="3499031" y="395402"/>
                      <a:pt x="3464168" y="381496"/>
                      <a:pt x="3431593" y="360921"/>
                    </a:cubicBezTo>
                    <a:cubicBezTo>
                      <a:pt x="3419971" y="353491"/>
                      <a:pt x="3405682" y="349301"/>
                      <a:pt x="3392158" y="345681"/>
                    </a:cubicBezTo>
                    <a:cubicBezTo>
                      <a:pt x="3360915" y="337298"/>
                      <a:pt x="3329480" y="329868"/>
                      <a:pt x="3297856" y="323010"/>
                    </a:cubicBezTo>
                    <a:cubicBezTo>
                      <a:pt x="3271948" y="317296"/>
                      <a:pt x="3245849" y="313104"/>
                      <a:pt x="3219748" y="308151"/>
                    </a:cubicBezTo>
                    <a:cubicBezTo>
                      <a:pt x="3191173" y="302817"/>
                      <a:pt x="3168502" y="290433"/>
                      <a:pt x="3156692" y="261668"/>
                    </a:cubicBezTo>
                    <a:cubicBezTo>
                      <a:pt x="3152882" y="252524"/>
                      <a:pt x="3143737" y="245283"/>
                      <a:pt x="3136497" y="237663"/>
                    </a:cubicBezTo>
                    <a:cubicBezTo>
                      <a:pt x="3131355" y="232139"/>
                      <a:pt x="3124495" y="227947"/>
                      <a:pt x="3119733" y="222233"/>
                    </a:cubicBezTo>
                    <a:cubicBezTo>
                      <a:pt x="3094776" y="192132"/>
                      <a:pt x="3070201" y="161843"/>
                      <a:pt x="3045436" y="131742"/>
                    </a:cubicBezTo>
                    <a:cubicBezTo>
                      <a:pt x="3042958" y="128884"/>
                      <a:pt x="3040292" y="125455"/>
                      <a:pt x="3037054" y="124121"/>
                    </a:cubicBezTo>
                    <a:cubicBezTo>
                      <a:pt x="3003525" y="110215"/>
                      <a:pt x="2969614" y="97070"/>
                      <a:pt x="2936466" y="82400"/>
                    </a:cubicBezTo>
                    <a:cubicBezTo>
                      <a:pt x="2923702" y="76686"/>
                      <a:pt x="2910558" y="69637"/>
                      <a:pt x="2901031" y="59731"/>
                    </a:cubicBezTo>
                    <a:cubicBezTo>
                      <a:pt x="2879314" y="37250"/>
                      <a:pt x="2859502" y="12866"/>
                      <a:pt x="2828259" y="3149"/>
                    </a:cubicBezTo>
                    <a:cubicBezTo>
                      <a:pt x="2819114" y="293"/>
                      <a:pt x="2808256" y="-1231"/>
                      <a:pt x="2799492" y="1245"/>
                    </a:cubicBezTo>
                    <a:cubicBezTo>
                      <a:pt x="2763867" y="11532"/>
                      <a:pt x="2729005" y="24296"/>
                      <a:pt x="2693570" y="35154"/>
                    </a:cubicBezTo>
                    <a:cubicBezTo>
                      <a:pt x="2671092" y="41823"/>
                      <a:pt x="2650707" y="49825"/>
                      <a:pt x="2639847" y="73448"/>
                    </a:cubicBezTo>
                    <a:cubicBezTo>
                      <a:pt x="2636801" y="80114"/>
                      <a:pt x="2628226" y="87354"/>
                      <a:pt x="2621178" y="88688"/>
                    </a:cubicBezTo>
                    <a:cubicBezTo>
                      <a:pt x="2575839" y="97260"/>
                      <a:pt x="2531069" y="101451"/>
                      <a:pt x="2489348" y="72304"/>
                    </a:cubicBezTo>
                    <a:cubicBezTo>
                      <a:pt x="2480585" y="66017"/>
                      <a:pt x="2464201" y="66017"/>
                      <a:pt x="2452580" y="68683"/>
                    </a:cubicBezTo>
                    <a:cubicBezTo>
                      <a:pt x="2407811" y="78590"/>
                      <a:pt x="2365328" y="82020"/>
                      <a:pt x="2326464" y="50395"/>
                    </a:cubicBezTo>
                    <a:cubicBezTo>
                      <a:pt x="2321892" y="46585"/>
                      <a:pt x="2307224" y="50015"/>
                      <a:pt x="2300365" y="54777"/>
                    </a:cubicBezTo>
                    <a:cubicBezTo>
                      <a:pt x="2234259" y="101261"/>
                      <a:pt x="2198064" y="102405"/>
                      <a:pt x="2130434" y="58397"/>
                    </a:cubicBezTo>
                    <a:cubicBezTo>
                      <a:pt x="2126052" y="55539"/>
                      <a:pt x="2120337" y="52301"/>
                      <a:pt x="2118621" y="47919"/>
                    </a:cubicBezTo>
                    <a:cubicBezTo>
                      <a:pt x="2107001" y="19914"/>
                      <a:pt x="2082236" y="19152"/>
                      <a:pt x="2057659" y="16866"/>
                    </a:cubicBezTo>
                    <a:cubicBezTo>
                      <a:pt x="2030608" y="14390"/>
                      <a:pt x="2003555" y="11152"/>
                      <a:pt x="1976314" y="8865"/>
                    </a:cubicBezTo>
                    <a:cubicBezTo>
                      <a:pt x="1971550" y="8483"/>
                      <a:pt x="1966216" y="10007"/>
                      <a:pt x="1961454" y="11724"/>
                    </a:cubicBezTo>
                    <a:cubicBezTo>
                      <a:pt x="1943165" y="18010"/>
                      <a:pt x="1925449" y="27154"/>
                      <a:pt x="1906588" y="30964"/>
                    </a:cubicBezTo>
                    <a:cubicBezTo>
                      <a:pt x="1865821" y="39156"/>
                      <a:pt x="1826385" y="55539"/>
                      <a:pt x="1783330" y="48871"/>
                    </a:cubicBezTo>
                    <a:cubicBezTo>
                      <a:pt x="1775902" y="47729"/>
                      <a:pt x="1767327" y="53253"/>
                      <a:pt x="1759327" y="55349"/>
                    </a:cubicBezTo>
                    <a:cubicBezTo>
                      <a:pt x="1744849" y="58969"/>
                      <a:pt x="1730750" y="64111"/>
                      <a:pt x="1716082" y="65445"/>
                    </a:cubicBezTo>
                    <a:cubicBezTo>
                      <a:pt x="1677218" y="68875"/>
                      <a:pt x="1637975" y="71924"/>
                      <a:pt x="1598920" y="72114"/>
                    </a:cubicBezTo>
                    <a:cubicBezTo>
                      <a:pt x="1580061" y="72304"/>
                      <a:pt x="1561201" y="65065"/>
                      <a:pt x="1542150" y="62207"/>
                    </a:cubicBezTo>
                    <a:cubicBezTo>
                      <a:pt x="1533578" y="60873"/>
                      <a:pt x="1519669" y="58587"/>
                      <a:pt x="1516813" y="62779"/>
                    </a:cubicBezTo>
                    <a:cubicBezTo>
                      <a:pt x="1494714" y="94592"/>
                      <a:pt x="1463661" y="88496"/>
                      <a:pt x="1432228" y="88116"/>
                    </a:cubicBezTo>
                    <a:cubicBezTo>
                      <a:pt x="1362884" y="87354"/>
                      <a:pt x="1295826" y="60493"/>
                      <a:pt x="1224765" y="71924"/>
                    </a:cubicBezTo>
                    <a:cubicBezTo>
                      <a:pt x="1204191" y="75162"/>
                      <a:pt x="1181330" y="62397"/>
                      <a:pt x="1159231" y="58207"/>
                    </a:cubicBezTo>
                    <a:cubicBezTo>
                      <a:pt x="1147801" y="56111"/>
                      <a:pt x="1135228" y="53633"/>
                      <a:pt x="1124370" y="56301"/>
                    </a:cubicBezTo>
                    <a:cubicBezTo>
                      <a:pt x="1107605" y="60493"/>
                      <a:pt x="1091411" y="68113"/>
                      <a:pt x="1075600" y="75542"/>
                    </a:cubicBezTo>
                    <a:cubicBezTo>
                      <a:pt x="1046261" y="89258"/>
                      <a:pt x="1016162" y="89258"/>
                      <a:pt x="986633" y="79162"/>
                    </a:cubicBezTo>
                    <a:cubicBezTo>
                      <a:pt x="944722" y="64873"/>
                      <a:pt x="903193" y="64873"/>
                      <a:pt x="861089" y="76304"/>
                    </a:cubicBezTo>
                    <a:cubicBezTo>
                      <a:pt x="826990" y="85638"/>
                      <a:pt x="791935" y="92116"/>
                      <a:pt x="759168" y="104689"/>
                    </a:cubicBezTo>
                    <a:cubicBezTo>
                      <a:pt x="744689" y="110215"/>
                      <a:pt x="732497" y="126597"/>
                      <a:pt x="723735" y="140696"/>
                    </a:cubicBezTo>
                    <a:cubicBezTo>
                      <a:pt x="706018" y="169271"/>
                      <a:pt x="674013" y="169081"/>
                      <a:pt x="647532" y="147934"/>
                    </a:cubicBezTo>
                    <a:cubicBezTo>
                      <a:pt x="619717" y="125645"/>
                      <a:pt x="584664" y="112501"/>
                      <a:pt x="552659" y="95926"/>
                    </a:cubicBezTo>
                    <a:cubicBezTo>
                      <a:pt x="549993" y="94592"/>
                      <a:pt x="545039" y="96116"/>
                      <a:pt x="541800" y="97640"/>
                    </a:cubicBezTo>
                    <a:cubicBezTo>
                      <a:pt x="488649" y="122407"/>
                      <a:pt x="433593" y="126979"/>
                      <a:pt x="375107" y="123169"/>
                    </a:cubicBezTo>
                    <a:cubicBezTo>
                      <a:pt x="341960" y="121073"/>
                      <a:pt x="307289" y="137076"/>
                      <a:pt x="273567" y="145458"/>
                    </a:cubicBezTo>
                    <a:cubicBezTo>
                      <a:pt x="269757" y="146410"/>
                      <a:pt x="266519" y="151174"/>
                      <a:pt x="264043" y="154792"/>
                    </a:cubicBezTo>
                    <a:cubicBezTo>
                      <a:pt x="240228" y="190800"/>
                      <a:pt x="208223" y="200706"/>
                      <a:pt x="169360" y="177273"/>
                    </a:cubicBezTo>
                    <a:cubicBezTo>
                      <a:pt x="143643" y="161651"/>
                      <a:pt x="118114" y="158032"/>
                      <a:pt x="89347" y="157460"/>
                    </a:cubicBezTo>
                    <a:cubicBezTo>
                      <a:pt x="71059" y="157078"/>
                      <a:pt x="52962" y="147934"/>
                      <a:pt x="34291" y="145268"/>
                    </a:cubicBezTo>
                    <a:lnTo>
                      <a:pt x="0" y="142056"/>
                    </a:lnTo>
                    <a:lnTo>
                      <a:pt x="0" y="849556"/>
                    </a:lnTo>
                    <a:lnTo>
                      <a:pt x="60652" y="844783"/>
                    </a:lnTo>
                    <a:cubicBezTo>
                      <a:pt x="80251" y="839473"/>
                      <a:pt x="99446" y="832043"/>
                      <a:pt x="119068" y="827281"/>
                    </a:cubicBezTo>
                    <a:cubicBezTo>
                      <a:pt x="137355" y="822899"/>
                      <a:pt x="154501" y="812802"/>
                      <a:pt x="171840" y="804420"/>
                    </a:cubicBezTo>
                    <a:cubicBezTo>
                      <a:pt x="204985" y="788417"/>
                      <a:pt x="240420" y="798514"/>
                      <a:pt x="274329" y="794324"/>
                    </a:cubicBezTo>
                    <a:cubicBezTo>
                      <a:pt x="285188" y="792990"/>
                      <a:pt x="296046" y="791466"/>
                      <a:pt x="306715" y="788798"/>
                    </a:cubicBezTo>
                    <a:cubicBezTo>
                      <a:pt x="335864" y="781749"/>
                      <a:pt x="365583" y="775653"/>
                      <a:pt x="393967" y="765937"/>
                    </a:cubicBezTo>
                    <a:cubicBezTo>
                      <a:pt x="426165" y="755078"/>
                      <a:pt x="457028" y="740600"/>
                      <a:pt x="493793" y="725549"/>
                    </a:cubicBezTo>
                    <a:cubicBezTo>
                      <a:pt x="506557" y="729360"/>
                      <a:pt x="526180" y="739648"/>
                      <a:pt x="546373" y="740600"/>
                    </a:cubicBezTo>
                    <a:cubicBezTo>
                      <a:pt x="611337" y="743838"/>
                      <a:pt x="672107" y="726121"/>
                      <a:pt x="730211" y="698116"/>
                    </a:cubicBezTo>
                    <a:cubicBezTo>
                      <a:pt x="747927" y="689734"/>
                      <a:pt x="766980" y="684210"/>
                      <a:pt x="784889" y="676018"/>
                    </a:cubicBezTo>
                    <a:cubicBezTo>
                      <a:pt x="791173" y="673161"/>
                      <a:pt x="799365" y="667065"/>
                      <a:pt x="800509" y="661349"/>
                    </a:cubicBezTo>
                    <a:cubicBezTo>
                      <a:pt x="807175" y="628201"/>
                      <a:pt x="831942" y="628772"/>
                      <a:pt x="857661" y="626868"/>
                    </a:cubicBezTo>
                    <a:cubicBezTo>
                      <a:pt x="888332" y="624582"/>
                      <a:pt x="918621" y="619248"/>
                      <a:pt x="949102" y="614676"/>
                    </a:cubicBezTo>
                    <a:cubicBezTo>
                      <a:pt x="953104" y="614104"/>
                      <a:pt x="956722" y="610104"/>
                      <a:pt x="960342" y="607435"/>
                    </a:cubicBezTo>
                    <a:cubicBezTo>
                      <a:pt x="965867" y="603435"/>
                      <a:pt x="971011" y="597339"/>
                      <a:pt x="977109" y="595815"/>
                    </a:cubicBezTo>
                    <a:cubicBezTo>
                      <a:pt x="1008350" y="588385"/>
                      <a:pt x="1039783" y="582099"/>
                      <a:pt x="1071218" y="575240"/>
                    </a:cubicBezTo>
                    <a:cubicBezTo>
                      <a:pt x="1078266" y="573716"/>
                      <a:pt x="1085505" y="571812"/>
                      <a:pt x="1091983" y="568764"/>
                    </a:cubicBezTo>
                    <a:cubicBezTo>
                      <a:pt x="1098079" y="565906"/>
                      <a:pt x="1103223" y="560952"/>
                      <a:pt x="1109321" y="557904"/>
                    </a:cubicBezTo>
                    <a:cubicBezTo>
                      <a:pt x="1125892" y="549714"/>
                      <a:pt x="1142851" y="542093"/>
                      <a:pt x="1162279" y="532949"/>
                    </a:cubicBezTo>
                    <a:cubicBezTo>
                      <a:pt x="1173138" y="550094"/>
                      <a:pt x="1187810" y="540377"/>
                      <a:pt x="1206097" y="532187"/>
                    </a:cubicBezTo>
                    <a:cubicBezTo>
                      <a:pt x="1224765" y="523805"/>
                      <a:pt x="1246292" y="521137"/>
                      <a:pt x="1266867" y="518088"/>
                    </a:cubicBezTo>
                    <a:cubicBezTo>
                      <a:pt x="1304588" y="512564"/>
                      <a:pt x="1342499" y="509134"/>
                      <a:pt x="1380219" y="504182"/>
                    </a:cubicBezTo>
                    <a:cubicBezTo>
                      <a:pt x="1388221" y="503038"/>
                      <a:pt x="1397365" y="500944"/>
                      <a:pt x="1403461" y="496180"/>
                    </a:cubicBezTo>
                    <a:cubicBezTo>
                      <a:pt x="1445181" y="464175"/>
                      <a:pt x="1495858" y="455222"/>
                      <a:pt x="1544054" y="458268"/>
                    </a:cubicBezTo>
                    <a:cubicBezTo>
                      <a:pt x="1581965" y="460557"/>
                      <a:pt x="1619114" y="462270"/>
                      <a:pt x="1656644" y="459032"/>
                    </a:cubicBezTo>
                    <a:cubicBezTo>
                      <a:pt x="1659502" y="458841"/>
                      <a:pt x="1663312" y="459223"/>
                      <a:pt x="1665406" y="460747"/>
                    </a:cubicBezTo>
                    <a:cubicBezTo>
                      <a:pt x="1678360" y="470843"/>
                      <a:pt x="1691887" y="471605"/>
                      <a:pt x="1708461" y="473318"/>
                    </a:cubicBezTo>
                    <a:cubicBezTo>
                      <a:pt x="1731894" y="475797"/>
                      <a:pt x="1753421" y="474081"/>
                      <a:pt x="1775140" y="469891"/>
                    </a:cubicBezTo>
                    <a:cubicBezTo>
                      <a:pt x="1790952" y="466843"/>
                      <a:pt x="1806953" y="460557"/>
                      <a:pt x="1821051" y="452554"/>
                    </a:cubicBezTo>
                    <a:cubicBezTo>
                      <a:pt x="1840672" y="441314"/>
                      <a:pt x="1859535" y="436934"/>
                      <a:pt x="1878203" y="451792"/>
                    </a:cubicBezTo>
                    <a:cubicBezTo>
                      <a:pt x="1898396" y="467605"/>
                      <a:pt x="1921257" y="462081"/>
                      <a:pt x="1943547" y="462651"/>
                    </a:cubicBezTo>
                    <a:cubicBezTo>
                      <a:pt x="1953262" y="462843"/>
                      <a:pt x="1963550" y="462461"/>
                      <a:pt x="1972884" y="464937"/>
                    </a:cubicBezTo>
                    <a:cubicBezTo>
                      <a:pt x="1999935" y="471987"/>
                      <a:pt x="2026036" y="482655"/>
                      <a:pt x="2053469" y="487417"/>
                    </a:cubicBezTo>
                    <a:cubicBezTo>
                      <a:pt x="2068710" y="490084"/>
                      <a:pt x="2085664" y="485321"/>
                      <a:pt x="2101477" y="481893"/>
                    </a:cubicBezTo>
                    <a:cubicBezTo>
                      <a:pt x="2117479" y="478273"/>
                      <a:pt x="2133290" y="472749"/>
                      <a:pt x="2148722" y="467033"/>
                    </a:cubicBezTo>
                    <a:cubicBezTo>
                      <a:pt x="2159199" y="463223"/>
                      <a:pt x="2170629" y="459603"/>
                      <a:pt x="2179011" y="452744"/>
                    </a:cubicBezTo>
                    <a:cubicBezTo>
                      <a:pt x="2198064" y="437124"/>
                      <a:pt x="2217685" y="434455"/>
                      <a:pt x="2240165" y="442648"/>
                    </a:cubicBezTo>
                    <a:cubicBezTo>
                      <a:pt x="2243593" y="443982"/>
                      <a:pt x="2247594" y="443982"/>
                      <a:pt x="2251404" y="444172"/>
                    </a:cubicBezTo>
                    <a:cubicBezTo>
                      <a:pt x="2312370" y="448172"/>
                      <a:pt x="2373330" y="450650"/>
                      <a:pt x="2433912" y="456746"/>
                    </a:cubicBezTo>
                    <a:cubicBezTo>
                      <a:pt x="2458485" y="459223"/>
                      <a:pt x="2482107" y="470081"/>
                      <a:pt x="2506302" y="476939"/>
                    </a:cubicBezTo>
                    <a:cubicBezTo>
                      <a:pt x="2511256" y="478273"/>
                      <a:pt x="2516783" y="480369"/>
                      <a:pt x="2521735" y="479415"/>
                    </a:cubicBezTo>
                    <a:cubicBezTo>
                      <a:pt x="2575647" y="469891"/>
                      <a:pt x="2626132" y="483797"/>
                      <a:pt x="2675854" y="502086"/>
                    </a:cubicBezTo>
                    <a:cubicBezTo>
                      <a:pt x="2680996" y="503992"/>
                      <a:pt x="2687282" y="503419"/>
                      <a:pt x="2692998" y="503038"/>
                    </a:cubicBezTo>
                    <a:cubicBezTo>
                      <a:pt x="2709003" y="501706"/>
                      <a:pt x="2726337" y="495038"/>
                      <a:pt x="2740816" y="499037"/>
                    </a:cubicBezTo>
                    <a:cubicBezTo>
                      <a:pt x="2779297" y="510088"/>
                      <a:pt x="2817398" y="523423"/>
                      <a:pt x="2853596" y="540187"/>
                    </a:cubicBezTo>
                    <a:cubicBezTo>
                      <a:pt x="2890365" y="557142"/>
                      <a:pt x="2924464" y="571430"/>
                      <a:pt x="2966565" y="554286"/>
                    </a:cubicBezTo>
                    <a:cubicBezTo>
                      <a:pt x="2984472" y="547045"/>
                      <a:pt x="3008095" y="552190"/>
                      <a:pt x="3028671" y="554094"/>
                    </a:cubicBezTo>
                    <a:cubicBezTo>
                      <a:pt x="3043720" y="555618"/>
                      <a:pt x="3058198" y="564192"/>
                      <a:pt x="3073059" y="564192"/>
                    </a:cubicBezTo>
                    <a:cubicBezTo>
                      <a:pt x="3112686" y="564192"/>
                      <a:pt x="3147927" y="574288"/>
                      <a:pt x="3182219" y="594862"/>
                    </a:cubicBezTo>
                    <a:cubicBezTo>
                      <a:pt x="3195557" y="602863"/>
                      <a:pt x="3216322" y="597529"/>
                      <a:pt x="3233656" y="599625"/>
                    </a:cubicBezTo>
                    <a:cubicBezTo>
                      <a:pt x="3251947" y="602101"/>
                      <a:pt x="3270804" y="604387"/>
                      <a:pt x="3288332" y="609914"/>
                    </a:cubicBezTo>
                    <a:cubicBezTo>
                      <a:pt x="3333672" y="624392"/>
                      <a:pt x="3378441" y="640774"/>
                      <a:pt x="3423591" y="656015"/>
                    </a:cubicBezTo>
                    <a:cubicBezTo>
                      <a:pt x="3460738" y="668590"/>
                      <a:pt x="3497317" y="658683"/>
                      <a:pt x="3534084" y="653349"/>
                    </a:cubicBezTo>
                    <a:cubicBezTo>
                      <a:pt x="3557137" y="649919"/>
                      <a:pt x="3578662" y="641727"/>
                      <a:pt x="3604571" y="653918"/>
                    </a:cubicBezTo>
                    <a:cubicBezTo>
                      <a:pt x="3629338" y="665541"/>
                      <a:pt x="3660771" y="662873"/>
                      <a:pt x="3688586" y="669160"/>
                    </a:cubicBezTo>
                    <a:cubicBezTo>
                      <a:pt x="3712020" y="674494"/>
                      <a:pt x="3734687" y="683068"/>
                      <a:pt x="3757358" y="691450"/>
                    </a:cubicBezTo>
                    <a:cubicBezTo>
                      <a:pt x="3788221" y="702881"/>
                      <a:pt x="3818700" y="714881"/>
                      <a:pt x="3852421" y="709167"/>
                    </a:cubicBezTo>
                    <a:cubicBezTo>
                      <a:pt x="3890714" y="702689"/>
                      <a:pt x="3917001" y="727073"/>
                      <a:pt x="3947104" y="743267"/>
                    </a:cubicBezTo>
                    <a:cubicBezTo>
                      <a:pt x="3967869" y="754316"/>
                      <a:pt x="3990538" y="762509"/>
                      <a:pt x="4013208" y="769367"/>
                    </a:cubicBezTo>
                    <a:cubicBezTo>
                      <a:pt x="4043497" y="778321"/>
                      <a:pt x="4074740" y="783655"/>
                      <a:pt x="4105222" y="792418"/>
                    </a:cubicBezTo>
                    <a:cubicBezTo>
                      <a:pt x="4151325" y="805561"/>
                      <a:pt x="4198001" y="815850"/>
                      <a:pt x="4246006" y="808610"/>
                    </a:cubicBezTo>
                    <a:cubicBezTo>
                      <a:pt x="4268105" y="805372"/>
                      <a:pt x="4288682" y="805561"/>
                      <a:pt x="4310779" y="810326"/>
                    </a:cubicBezTo>
                    <a:cubicBezTo>
                      <a:pt x="4346974" y="818136"/>
                      <a:pt x="4384123" y="819089"/>
                      <a:pt x="4413272" y="848235"/>
                    </a:cubicBezTo>
                    <a:cubicBezTo>
                      <a:pt x="4423558" y="858524"/>
                      <a:pt x="4442037" y="861190"/>
                      <a:pt x="4457087" y="866524"/>
                    </a:cubicBezTo>
                    <a:cubicBezTo>
                      <a:pt x="4474424" y="872812"/>
                      <a:pt x="4487186" y="869572"/>
                      <a:pt x="4496523" y="851284"/>
                    </a:cubicBezTo>
                    <a:cubicBezTo>
                      <a:pt x="4500713" y="843093"/>
                      <a:pt x="4512715" y="835091"/>
                      <a:pt x="4522050" y="833757"/>
                    </a:cubicBezTo>
                    <a:cubicBezTo>
                      <a:pt x="4550055" y="829757"/>
                      <a:pt x="4575773" y="835663"/>
                      <a:pt x="4602824" y="848618"/>
                    </a:cubicBezTo>
                    <a:cubicBezTo>
                      <a:pt x="4628161" y="860810"/>
                      <a:pt x="4659786" y="859476"/>
                      <a:pt x="4688553" y="864238"/>
                    </a:cubicBezTo>
                    <a:cubicBezTo>
                      <a:pt x="4708936" y="867668"/>
                      <a:pt x="4729321" y="874716"/>
                      <a:pt x="4749895" y="874716"/>
                    </a:cubicBezTo>
                    <a:cubicBezTo>
                      <a:pt x="4775424" y="874716"/>
                      <a:pt x="4800761" y="868620"/>
                      <a:pt x="4826480" y="866334"/>
                    </a:cubicBezTo>
                    <a:cubicBezTo>
                      <a:pt x="4846482" y="864430"/>
                      <a:pt x="4866867" y="865192"/>
                      <a:pt x="4886870" y="862906"/>
                    </a:cubicBezTo>
                    <a:cubicBezTo>
                      <a:pt x="4903254" y="861190"/>
                      <a:pt x="4919447" y="856810"/>
                      <a:pt x="4935639" y="853190"/>
                    </a:cubicBezTo>
                    <a:cubicBezTo>
                      <a:pt x="4941546" y="851856"/>
                      <a:pt x="4947452" y="846711"/>
                      <a:pt x="4952784" y="847473"/>
                    </a:cubicBezTo>
                    <a:cubicBezTo>
                      <a:pt x="5005745" y="855666"/>
                      <a:pt x="5043847" y="819089"/>
                      <a:pt x="5088617" y="802896"/>
                    </a:cubicBezTo>
                    <a:cubicBezTo>
                      <a:pt x="5135672" y="785749"/>
                      <a:pt x="5181204" y="759461"/>
                      <a:pt x="5233781" y="767271"/>
                    </a:cubicBezTo>
                    <a:cubicBezTo>
                      <a:pt x="5265596" y="772033"/>
                      <a:pt x="5296267" y="783083"/>
                      <a:pt x="5327893" y="789752"/>
                    </a:cubicBezTo>
                    <a:cubicBezTo>
                      <a:pt x="5339132" y="792038"/>
                      <a:pt x="5351705" y="791656"/>
                      <a:pt x="5362946" y="789370"/>
                    </a:cubicBezTo>
                    <a:cubicBezTo>
                      <a:pt x="5417240" y="778891"/>
                      <a:pt x="5470771" y="777367"/>
                      <a:pt x="5524115" y="794514"/>
                    </a:cubicBezTo>
                    <a:cubicBezTo>
                      <a:pt x="5533257" y="797372"/>
                      <a:pt x="5542974" y="800038"/>
                      <a:pt x="5552500" y="800038"/>
                    </a:cubicBezTo>
                    <a:cubicBezTo>
                      <a:pt x="5604697" y="800038"/>
                      <a:pt x="5655944" y="796038"/>
                      <a:pt x="5705857" y="777367"/>
                    </a:cubicBezTo>
                    <a:cubicBezTo>
                      <a:pt x="5722622" y="771080"/>
                      <a:pt x="5743006" y="775081"/>
                      <a:pt x="5761485" y="773557"/>
                    </a:cubicBezTo>
                    <a:cubicBezTo>
                      <a:pt x="5778629" y="772224"/>
                      <a:pt x="5796156" y="771653"/>
                      <a:pt x="5812731" y="767271"/>
                    </a:cubicBezTo>
                    <a:cubicBezTo>
                      <a:pt x="5836925" y="760795"/>
                      <a:pt x="5859404" y="760033"/>
                      <a:pt x="5884361" y="765747"/>
                    </a:cubicBezTo>
                    <a:cubicBezTo>
                      <a:pt x="5908174" y="771080"/>
                      <a:pt x="5933892" y="768415"/>
                      <a:pt x="5958660" y="768605"/>
                    </a:cubicBezTo>
                    <a:cubicBezTo>
                      <a:pt x="5986282" y="768795"/>
                      <a:pt x="6013906" y="768984"/>
                      <a:pt x="6041528" y="768033"/>
                    </a:cubicBezTo>
                    <a:cubicBezTo>
                      <a:pt x="6052579" y="767653"/>
                      <a:pt x="6065151" y="760033"/>
                      <a:pt x="6074297" y="763081"/>
                    </a:cubicBezTo>
                    <a:cubicBezTo>
                      <a:pt x="6103824" y="773366"/>
                      <a:pt x="6133353" y="760985"/>
                      <a:pt x="6162880" y="766509"/>
                    </a:cubicBezTo>
                    <a:cubicBezTo>
                      <a:pt x="6177360" y="769367"/>
                      <a:pt x="6193743" y="761557"/>
                      <a:pt x="6209364" y="760795"/>
                    </a:cubicBezTo>
                    <a:cubicBezTo>
                      <a:pt x="6234892" y="759461"/>
                      <a:pt x="6260419" y="760033"/>
                      <a:pt x="6285948" y="759651"/>
                    </a:cubicBezTo>
                    <a:cubicBezTo>
                      <a:pt x="6294330" y="759461"/>
                      <a:pt x="6302523" y="758699"/>
                      <a:pt x="6310905" y="758316"/>
                    </a:cubicBezTo>
                    <a:cubicBezTo>
                      <a:pt x="6318335" y="757936"/>
                      <a:pt x="6326145" y="756222"/>
                      <a:pt x="6333194" y="757554"/>
                    </a:cubicBezTo>
                    <a:cubicBezTo>
                      <a:pt x="6358723" y="762318"/>
                      <a:pt x="6383869" y="770129"/>
                      <a:pt x="6409586" y="773177"/>
                    </a:cubicBezTo>
                    <a:cubicBezTo>
                      <a:pt x="6431875" y="775843"/>
                      <a:pt x="6454928" y="772224"/>
                      <a:pt x="6477407" y="774129"/>
                    </a:cubicBezTo>
                    <a:cubicBezTo>
                      <a:pt x="6517032" y="777367"/>
                      <a:pt x="6556657" y="783083"/>
                      <a:pt x="6596283" y="786703"/>
                    </a:cubicBezTo>
                    <a:cubicBezTo>
                      <a:pt x="6604857" y="787465"/>
                      <a:pt x="6613809" y="782701"/>
                      <a:pt x="6622573" y="782321"/>
                    </a:cubicBezTo>
                    <a:cubicBezTo>
                      <a:pt x="6650006" y="781369"/>
                      <a:pt x="6677439" y="781177"/>
                      <a:pt x="6704872" y="780607"/>
                    </a:cubicBezTo>
                    <a:cubicBezTo>
                      <a:pt x="6720493" y="780415"/>
                      <a:pt x="6736305" y="780987"/>
                      <a:pt x="6751738" y="779273"/>
                    </a:cubicBezTo>
                    <a:cubicBezTo>
                      <a:pt x="6772120" y="776987"/>
                      <a:pt x="6790599" y="773557"/>
                      <a:pt x="6809650" y="788417"/>
                    </a:cubicBezTo>
                    <a:cubicBezTo>
                      <a:pt x="6816984" y="794180"/>
                      <a:pt x="6824819" y="797942"/>
                      <a:pt x="6832976" y="8004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8" name="Freeform: Shape 38">
                <a:extLst>
                  <a:ext uri="{FF2B5EF4-FFF2-40B4-BE49-F238E27FC236}">
                    <a16:creationId xmlns:a16="http://schemas.microsoft.com/office/drawing/2014/main" id="{1458AF90-18B2-472F-A526-F65270C997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6200000">
                <a:off x="2403998" y="2991370"/>
                <a:ext cx="6857455" cy="874716"/>
              </a:xfrm>
              <a:custGeom>
                <a:avLst/>
                <a:gdLst>
                  <a:gd name="connsiteX0" fmla="*/ 6857455 w 6857455"/>
                  <a:gd name="connsiteY0" fmla="*/ 804643 h 874716"/>
                  <a:gd name="connsiteX1" fmla="*/ 6857455 w 6857455"/>
                  <a:gd name="connsiteY1" fmla="*/ 562246 h 874716"/>
                  <a:gd name="connsiteX2" fmla="*/ 6829178 w 6857455"/>
                  <a:gd name="connsiteY2" fmla="*/ 551284 h 874716"/>
                  <a:gd name="connsiteX3" fmla="*/ 6766024 w 6857455"/>
                  <a:gd name="connsiteY3" fmla="*/ 500372 h 874716"/>
                  <a:gd name="connsiteX4" fmla="*/ 6734971 w 6857455"/>
                  <a:gd name="connsiteY4" fmla="*/ 500944 h 874716"/>
                  <a:gd name="connsiteX5" fmla="*/ 6683915 w 6857455"/>
                  <a:gd name="connsiteY5" fmla="*/ 507040 h 874716"/>
                  <a:gd name="connsiteX6" fmla="*/ 6628860 w 6857455"/>
                  <a:gd name="connsiteY6" fmla="*/ 495418 h 874716"/>
                  <a:gd name="connsiteX7" fmla="*/ 6588662 w 6857455"/>
                  <a:gd name="connsiteY7" fmla="*/ 487227 h 874716"/>
                  <a:gd name="connsiteX8" fmla="*/ 6476074 w 6857455"/>
                  <a:gd name="connsiteY8" fmla="*/ 511230 h 874716"/>
                  <a:gd name="connsiteX9" fmla="*/ 6382345 w 6857455"/>
                  <a:gd name="connsiteY9" fmla="*/ 534853 h 874716"/>
                  <a:gd name="connsiteX10" fmla="*/ 6369391 w 6857455"/>
                  <a:gd name="connsiteY10" fmla="*/ 531615 h 874716"/>
                  <a:gd name="connsiteX11" fmla="*/ 6244799 w 6857455"/>
                  <a:gd name="connsiteY11" fmla="*/ 512182 h 874716"/>
                  <a:gd name="connsiteX12" fmla="*/ 6190315 w 6857455"/>
                  <a:gd name="connsiteY12" fmla="*/ 485703 h 874716"/>
                  <a:gd name="connsiteX13" fmla="*/ 6115446 w 6857455"/>
                  <a:gd name="connsiteY13" fmla="*/ 462270 h 874716"/>
                  <a:gd name="connsiteX14" fmla="*/ 6032194 w 6857455"/>
                  <a:gd name="connsiteY14" fmla="*/ 434266 h 874716"/>
                  <a:gd name="connsiteX15" fmla="*/ 5971042 w 6857455"/>
                  <a:gd name="connsiteY15" fmla="*/ 420738 h 874716"/>
                  <a:gd name="connsiteX16" fmla="*/ 5880933 w 6857455"/>
                  <a:gd name="connsiteY16" fmla="*/ 430646 h 874716"/>
                  <a:gd name="connsiteX17" fmla="*/ 5862452 w 6857455"/>
                  <a:gd name="connsiteY17" fmla="*/ 438648 h 874716"/>
                  <a:gd name="connsiteX18" fmla="*/ 5685283 w 6857455"/>
                  <a:gd name="connsiteY18" fmla="*/ 498658 h 874716"/>
                  <a:gd name="connsiteX19" fmla="*/ 5567169 w 6857455"/>
                  <a:gd name="connsiteY19" fmla="*/ 499420 h 874716"/>
                  <a:gd name="connsiteX20" fmla="*/ 5527923 w 6857455"/>
                  <a:gd name="connsiteY20" fmla="*/ 490466 h 874716"/>
                  <a:gd name="connsiteX21" fmla="*/ 5456292 w 6857455"/>
                  <a:gd name="connsiteY21" fmla="*/ 450650 h 874716"/>
                  <a:gd name="connsiteX22" fmla="*/ 5424670 w 6857455"/>
                  <a:gd name="connsiteY22" fmla="*/ 444934 h 874716"/>
                  <a:gd name="connsiteX23" fmla="*/ 5368662 w 6857455"/>
                  <a:gd name="connsiteY23" fmla="*/ 441124 h 874716"/>
                  <a:gd name="connsiteX24" fmla="*/ 5247118 w 6857455"/>
                  <a:gd name="connsiteY24" fmla="*/ 444934 h 874716"/>
                  <a:gd name="connsiteX25" fmla="*/ 5088617 w 6857455"/>
                  <a:gd name="connsiteY25" fmla="*/ 428742 h 874716"/>
                  <a:gd name="connsiteX26" fmla="*/ 5025750 w 6857455"/>
                  <a:gd name="connsiteY26" fmla="*/ 433694 h 874716"/>
                  <a:gd name="connsiteX27" fmla="*/ 4957930 w 6857455"/>
                  <a:gd name="connsiteY27" fmla="*/ 442268 h 874716"/>
                  <a:gd name="connsiteX28" fmla="*/ 4938116 w 6857455"/>
                  <a:gd name="connsiteY28" fmla="*/ 441886 h 874716"/>
                  <a:gd name="connsiteX29" fmla="*/ 4833910 w 6857455"/>
                  <a:gd name="connsiteY29" fmla="*/ 421693 h 874716"/>
                  <a:gd name="connsiteX30" fmla="*/ 4810095 w 6857455"/>
                  <a:gd name="connsiteY30" fmla="*/ 408167 h 874716"/>
                  <a:gd name="connsiteX31" fmla="*/ 4747991 w 6857455"/>
                  <a:gd name="connsiteY31" fmla="*/ 413691 h 874716"/>
                  <a:gd name="connsiteX32" fmla="*/ 4692745 w 6857455"/>
                  <a:gd name="connsiteY32" fmla="*/ 435790 h 874716"/>
                  <a:gd name="connsiteX33" fmla="*/ 4375933 w 6857455"/>
                  <a:gd name="connsiteY33" fmla="*/ 483417 h 874716"/>
                  <a:gd name="connsiteX34" fmla="*/ 4185426 w 6857455"/>
                  <a:gd name="connsiteY34" fmla="*/ 484179 h 874716"/>
                  <a:gd name="connsiteX35" fmla="*/ 4052072 w 6857455"/>
                  <a:gd name="connsiteY35" fmla="*/ 505134 h 874716"/>
                  <a:gd name="connsiteX36" fmla="*/ 4029973 w 6857455"/>
                  <a:gd name="connsiteY36" fmla="*/ 527233 h 874716"/>
                  <a:gd name="connsiteX37" fmla="*/ 3948626 w 6857455"/>
                  <a:gd name="connsiteY37" fmla="*/ 550666 h 874716"/>
                  <a:gd name="connsiteX38" fmla="*/ 3871280 w 6857455"/>
                  <a:gd name="connsiteY38" fmla="*/ 502275 h 874716"/>
                  <a:gd name="connsiteX39" fmla="*/ 3774312 w 6857455"/>
                  <a:gd name="connsiteY39" fmla="*/ 429122 h 874716"/>
                  <a:gd name="connsiteX40" fmla="*/ 3721543 w 6857455"/>
                  <a:gd name="connsiteY40" fmla="*/ 428552 h 874716"/>
                  <a:gd name="connsiteX41" fmla="*/ 3612763 w 6857455"/>
                  <a:gd name="connsiteY41" fmla="*/ 414263 h 874716"/>
                  <a:gd name="connsiteX42" fmla="*/ 3537323 w 6857455"/>
                  <a:gd name="connsiteY42" fmla="*/ 389878 h 874716"/>
                  <a:gd name="connsiteX43" fmla="*/ 3431593 w 6857455"/>
                  <a:gd name="connsiteY43" fmla="*/ 360921 h 874716"/>
                  <a:gd name="connsiteX44" fmla="*/ 3392158 w 6857455"/>
                  <a:gd name="connsiteY44" fmla="*/ 345681 h 874716"/>
                  <a:gd name="connsiteX45" fmla="*/ 3297856 w 6857455"/>
                  <a:gd name="connsiteY45" fmla="*/ 323010 h 874716"/>
                  <a:gd name="connsiteX46" fmla="*/ 3219748 w 6857455"/>
                  <a:gd name="connsiteY46" fmla="*/ 308151 h 874716"/>
                  <a:gd name="connsiteX47" fmla="*/ 3156692 w 6857455"/>
                  <a:gd name="connsiteY47" fmla="*/ 261668 h 874716"/>
                  <a:gd name="connsiteX48" fmla="*/ 3136497 w 6857455"/>
                  <a:gd name="connsiteY48" fmla="*/ 237663 h 874716"/>
                  <a:gd name="connsiteX49" fmla="*/ 3119733 w 6857455"/>
                  <a:gd name="connsiteY49" fmla="*/ 222233 h 874716"/>
                  <a:gd name="connsiteX50" fmla="*/ 3045436 w 6857455"/>
                  <a:gd name="connsiteY50" fmla="*/ 131742 h 874716"/>
                  <a:gd name="connsiteX51" fmla="*/ 3037054 w 6857455"/>
                  <a:gd name="connsiteY51" fmla="*/ 124121 h 874716"/>
                  <a:gd name="connsiteX52" fmla="*/ 2936466 w 6857455"/>
                  <a:gd name="connsiteY52" fmla="*/ 82400 h 874716"/>
                  <a:gd name="connsiteX53" fmla="*/ 2901031 w 6857455"/>
                  <a:gd name="connsiteY53" fmla="*/ 59731 h 874716"/>
                  <a:gd name="connsiteX54" fmla="*/ 2828259 w 6857455"/>
                  <a:gd name="connsiteY54" fmla="*/ 3149 h 874716"/>
                  <a:gd name="connsiteX55" fmla="*/ 2799492 w 6857455"/>
                  <a:gd name="connsiteY55" fmla="*/ 1245 h 874716"/>
                  <a:gd name="connsiteX56" fmla="*/ 2693570 w 6857455"/>
                  <a:gd name="connsiteY56" fmla="*/ 35154 h 874716"/>
                  <a:gd name="connsiteX57" fmla="*/ 2639847 w 6857455"/>
                  <a:gd name="connsiteY57" fmla="*/ 73448 h 874716"/>
                  <a:gd name="connsiteX58" fmla="*/ 2621178 w 6857455"/>
                  <a:gd name="connsiteY58" fmla="*/ 88688 h 874716"/>
                  <a:gd name="connsiteX59" fmla="*/ 2489348 w 6857455"/>
                  <a:gd name="connsiteY59" fmla="*/ 72304 h 874716"/>
                  <a:gd name="connsiteX60" fmla="*/ 2452580 w 6857455"/>
                  <a:gd name="connsiteY60" fmla="*/ 68683 h 874716"/>
                  <a:gd name="connsiteX61" fmla="*/ 2326464 w 6857455"/>
                  <a:gd name="connsiteY61" fmla="*/ 50395 h 874716"/>
                  <a:gd name="connsiteX62" fmla="*/ 2300365 w 6857455"/>
                  <a:gd name="connsiteY62" fmla="*/ 54777 h 874716"/>
                  <a:gd name="connsiteX63" fmla="*/ 2130434 w 6857455"/>
                  <a:gd name="connsiteY63" fmla="*/ 58397 h 874716"/>
                  <a:gd name="connsiteX64" fmla="*/ 2118621 w 6857455"/>
                  <a:gd name="connsiteY64" fmla="*/ 47919 h 874716"/>
                  <a:gd name="connsiteX65" fmla="*/ 2057659 w 6857455"/>
                  <a:gd name="connsiteY65" fmla="*/ 16866 h 874716"/>
                  <a:gd name="connsiteX66" fmla="*/ 1976314 w 6857455"/>
                  <a:gd name="connsiteY66" fmla="*/ 8865 h 874716"/>
                  <a:gd name="connsiteX67" fmla="*/ 1961454 w 6857455"/>
                  <a:gd name="connsiteY67" fmla="*/ 11724 h 874716"/>
                  <a:gd name="connsiteX68" fmla="*/ 1906588 w 6857455"/>
                  <a:gd name="connsiteY68" fmla="*/ 30964 h 874716"/>
                  <a:gd name="connsiteX69" fmla="*/ 1783330 w 6857455"/>
                  <a:gd name="connsiteY69" fmla="*/ 48871 h 874716"/>
                  <a:gd name="connsiteX70" fmla="*/ 1759327 w 6857455"/>
                  <a:gd name="connsiteY70" fmla="*/ 55349 h 874716"/>
                  <a:gd name="connsiteX71" fmla="*/ 1716082 w 6857455"/>
                  <a:gd name="connsiteY71" fmla="*/ 65445 h 874716"/>
                  <a:gd name="connsiteX72" fmla="*/ 1598920 w 6857455"/>
                  <a:gd name="connsiteY72" fmla="*/ 72114 h 874716"/>
                  <a:gd name="connsiteX73" fmla="*/ 1542150 w 6857455"/>
                  <a:gd name="connsiteY73" fmla="*/ 62207 h 874716"/>
                  <a:gd name="connsiteX74" fmla="*/ 1516813 w 6857455"/>
                  <a:gd name="connsiteY74" fmla="*/ 62779 h 874716"/>
                  <a:gd name="connsiteX75" fmla="*/ 1432228 w 6857455"/>
                  <a:gd name="connsiteY75" fmla="*/ 88116 h 874716"/>
                  <a:gd name="connsiteX76" fmla="*/ 1224765 w 6857455"/>
                  <a:gd name="connsiteY76" fmla="*/ 71924 h 874716"/>
                  <a:gd name="connsiteX77" fmla="*/ 1159231 w 6857455"/>
                  <a:gd name="connsiteY77" fmla="*/ 58207 h 874716"/>
                  <a:gd name="connsiteX78" fmla="*/ 1124370 w 6857455"/>
                  <a:gd name="connsiteY78" fmla="*/ 56301 h 874716"/>
                  <a:gd name="connsiteX79" fmla="*/ 1075600 w 6857455"/>
                  <a:gd name="connsiteY79" fmla="*/ 75542 h 874716"/>
                  <a:gd name="connsiteX80" fmla="*/ 986633 w 6857455"/>
                  <a:gd name="connsiteY80" fmla="*/ 79162 h 874716"/>
                  <a:gd name="connsiteX81" fmla="*/ 861089 w 6857455"/>
                  <a:gd name="connsiteY81" fmla="*/ 76304 h 874716"/>
                  <a:gd name="connsiteX82" fmla="*/ 759168 w 6857455"/>
                  <a:gd name="connsiteY82" fmla="*/ 104689 h 874716"/>
                  <a:gd name="connsiteX83" fmla="*/ 723735 w 6857455"/>
                  <a:gd name="connsiteY83" fmla="*/ 140696 h 874716"/>
                  <a:gd name="connsiteX84" fmla="*/ 647532 w 6857455"/>
                  <a:gd name="connsiteY84" fmla="*/ 147934 h 874716"/>
                  <a:gd name="connsiteX85" fmla="*/ 552659 w 6857455"/>
                  <a:gd name="connsiteY85" fmla="*/ 95926 h 874716"/>
                  <a:gd name="connsiteX86" fmla="*/ 541800 w 6857455"/>
                  <a:gd name="connsiteY86" fmla="*/ 97640 h 874716"/>
                  <a:gd name="connsiteX87" fmla="*/ 375107 w 6857455"/>
                  <a:gd name="connsiteY87" fmla="*/ 123169 h 874716"/>
                  <a:gd name="connsiteX88" fmla="*/ 273567 w 6857455"/>
                  <a:gd name="connsiteY88" fmla="*/ 145458 h 874716"/>
                  <a:gd name="connsiteX89" fmla="*/ 264043 w 6857455"/>
                  <a:gd name="connsiteY89" fmla="*/ 154792 h 874716"/>
                  <a:gd name="connsiteX90" fmla="*/ 169360 w 6857455"/>
                  <a:gd name="connsiteY90" fmla="*/ 177273 h 874716"/>
                  <a:gd name="connsiteX91" fmla="*/ 89347 w 6857455"/>
                  <a:gd name="connsiteY91" fmla="*/ 157460 h 874716"/>
                  <a:gd name="connsiteX92" fmla="*/ 34291 w 6857455"/>
                  <a:gd name="connsiteY92" fmla="*/ 145268 h 874716"/>
                  <a:gd name="connsiteX93" fmla="*/ 0 w 6857455"/>
                  <a:gd name="connsiteY93" fmla="*/ 142056 h 874716"/>
                  <a:gd name="connsiteX94" fmla="*/ 0 w 6857455"/>
                  <a:gd name="connsiteY94" fmla="*/ 849556 h 874716"/>
                  <a:gd name="connsiteX95" fmla="*/ 60652 w 6857455"/>
                  <a:gd name="connsiteY95" fmla="*/ 844783 h 874716"/>
                  <a:gd name="connsiteX96" fmla="*/ 119068 w 6857455"/>
                  <a:gd name="connsiteY96" fmla="*/ 827281 h 874716"/>
                  <a:gd name="connsiteX97" fmla="*/ 171840 w 6857455"/>
                  <a:gd name="connsiteY97" fmla="*/ 804420 h 874716"/>
                  <a:gd name="connsiteX98" fmla="*/ 274329 w 6857455"/>
                  <a:gd name="connsiteY98" fmla="*/ 794324 h 874716"/>
                  <a:gd name="connsiteX99" fmla="*/ 306715 w 6857455"/>
                  <a:gd name="connsiteY99" fmla="*/ 788798 h 874716"/>
                  <a:gd name="connsiteX100" fmla="*/ 393967 w 6857455"/>
                  <a:gd name="connsiteY100" fmla="*/ 765937 h 874716"/>
                  <a:gd name="connsiteX101" fmla="*/ 493793 w 6857455"/>
                  <a:gd name="connsiteY101" fmla="*/ 725549 h 874716"/>
                  <a:gd name="connsiteX102" fmla="*/ 546373 w 6857455"/>
                  <a:gd name="connsiteY102" fmla="*/ 740600 h 874716"/>
                  <a:gd name="connsiteX103" fmla="*/ 730211 w 6857455"/>
                  <a:gd name="connsiteY103" fmla="*/ 698116 h 874716"/>
                  <a:gd name="connsiteX104" fmla="*/ 784889 w 6857455"/>
                  <a:gd name="connsiteY104" fmla="*/ 676018 h 874716"/>
                  <a:gd name="connsiteX105" fmla="*/ 800509 w 6857455"/>
                  <a:gd name="connsiteY105" fmla="*/ 661349 h 874716"/>
                  <a:gd name="connsiteX106" fmla="*/ 857661 w 6857455"/>
                  <a:gd name="connsiteY106" fmla="*/ 626868 h 874716"/>
                  <a:gd name="connsiteX107" fmla="*/ 949102 w 6857455"/>
                  <a:gd name="connsiteY107" fmla="*/ 614676 h 874716"/>
                  <a:gd name="connsiteX108" fmla="*/ 960342 w 6857455"/>
                  <a:gd name="connsiteY108" fmla="*/ 607435 h 874716"/>
                  <a:gd name="connsiteX109" fmla="*/ 977109 w 6857455"/>
                  <a:gd name="connsiteY109" fmla="*/ 595815 h 874716"/>
                  <a:gd name="connsiteX110" fmla="*/ 1071218 w 6857455"/>
                  <a:gd name="connsiteY110" fmla="*/ 575240 h 874716"/>
                  <a:gd name="connsiteX111" fmla="*/ 1091983 w 6857455"/>
                  <a:gd name="connsiteY111" fmla="*/ 568764 h 874716"/>
                  <a:gd name="connsiteX112" fmla="*/ 1109321 w 6857455"/>
                  <a:gd name="connsiteY112" fmla="*/ 557904 h 874716"/>
                  <a:gd name="connsiteX113" fmla="*/ 1162279 w 6857455"/>
                  <a:gd name="connsiteY113" fmla="*/ 532949 h 874716"/>
                  <a:gd name="connsiteX114" fmla="*/ 1206097 w 6857455"/>
                  <a:gd name="connsiteY114" fmla="*/ 532187 h 874716"/>
                  <a:gd name="connsiteX115" fmla="*/ 1266867 w 6857455"/>
                  <a:gd name="connsiteY115" fmla="*/ 518088 h 874716"/>
                  <a:gd name="connsiteX116" fmla="*/ 1380219 w 6857455"/>
                  <a:gd name="connsiteY116" fmla="*/ 504182 h 874716"/>
                  <a:gd name="connsiteX117" fmla="*/ 1403461 w 6857455"/>
                  <a:gd name="connsiteY117" fmla="*/ 496180 h 874716"/>
                  <a:gd name="connsiteX118" fmla="*/ 1544054 w 6857455"/>
                  <a:gd name="connsiteY118" fmla="*/ 458268 h 874716"/>
                  <a:gd name="connsiteX119" fmla="*/ 1656644 w 6857455"/>
                  <a:gd name="connsiteY119" fmla="*/ 459032 h 874716"/>
                  <a:gd name="connsiteX120" fmla="*/ 1665406 w 6857455"/>
                  <a:gd name="connsiteY120" fmla="*/ 460747 h 874716"/>
                  <a:gd name="connsiteX121" fmla="*/ 1708461 w 6857455"/>
                  <a:gd name="connsiteY121" fmla="*/ 473318 h 874716"/>
                  <a:gd name="connsiteX122" fmla="*/ 1775140 w 6857455"/>
                  <a:gd name="connsiteY122" fmla="*/ 469891 h 874716"/>
                  <a:gd name="connsiteX123" fmla="*/ 1821051 w 6857455"/>
                  <a:gd name="connsiteY123" fmla="*/ 452554 h 874716"/>
                  <a:gd name="connsiteX124" fmla="*/ 1878203 w 6857455"/>
                  <a:gd name="connsiteY124" fmla="*/ 451792 h 874716"/>
                  <a:gd name="connsiteX125" fmla="*/ 1943547 w 6857455"/>
                  <a:gd name="connsiteY125" fmla="*/ 462651 h 874716"/>
                  <a:gd name="connsiteX126" fmla="*/ 1972884 w 6857455"/>
                  <a:gd name="connsiteY126" fmla="*/ 464937 h 874716"/>
                  <a:gd name="connsiteX127" fmla="*/ 2053469 w 6857455"/>
                  <a:gd name="connsiteY127" fmla="*/ 487417 h 874716"/>
                  <a:gd name="connsiteX128" fmla="*/ 2101477 w 6857455"/>
                  <a:gd name="connsiteY128" fmla="*/ 481893 h 874716"/>
                  <a:gd name="connsiteX129" fmla="*/ 2148722 w 6857455"/>
                  <a:gd name="connsiteY129" fmla="*/ 467033 h 874716"/>
                  <a:gd name="connsiteX130" fmla="*/ 2179011 w 6857455"/>
                  <a:gd name="connsiteY130" fmla="*/ 452744 h 874716"/>
                  <a:gd name="connsiteX131" fmla="*/ 2240165 w 6857455"/>
                  <a:gd name="connsiteY131" fmla="*/ 442648 h 874716"/>
                  <a:gd name="connsiteX132" fmla="*/ 2251404 w 6857455"/>
                  <a:gd name="connsiteY132" fmla="*/ 444172 h 874716"/>
                  <a:gd name="connsiteX133" fmla="*/ 2433912 w 6857455"/>
                  <a:gd name="connsiteY133" fmla="*/ 456746 h 874716"/>
                  <a:gd name="connsiteX134" fmla="*/ 2506302 w 6857455"/>
                  <a:gd name="connsiteY134" fmla="*/ 476939 h 874716"/>
                  <a:gd name="connsiteX135" fmla="*/ 2521735 w 6857455"/>
                  <a:gd name="connsiteY135" fmla="*/ 479415 h 874716"/>
                  <a:gd name="connsiteX136" fmla="*/ 2675854 w 6857455"/>
                  <a:gd name="connsiteY136" fmla="*/ 502086 h 874716"/>
                  <a:gd name="connsiteX137" fmla="*/ 2692998 w 6857455"/>
                  <a:gd name="connsiteY137" fmla="*/ 503038 h 874716"/>
                  <a:gd name="connsiteX138" fmla="*/ 2740816 w 6857455"/>
                  <a:gd name="connsiteY138" fmla="*/ 499037 h 874716"/>
                  <a:gd name="connsiteX139" fmla="*/ 2853596 w 6857455"/>
                  <a:gd name="connsiteY139" fmla="*/ 540187 h 874716"/>
                  <a:gd name="connsiteX140" fmla="*/ 2966565 w 6857455"/>
                  <a:gd name="connsiteY140" fmla="*/ 554286 h 874716"/>
                  <a:gd name="connsiteX141" fmla="*/ 3028671 w 6857455"/>
                  <a:gd name="connsiteY141" fmla="*/ 554094 h 874716"/>
                  <a:gd name="connsiteX142" fmla="*/ 3073059 w 6857455"/>
                  <a:gd name="connsiteY142" fmla="*/ 564192 h 874716"/>
                  <a:gd name="connsiteX143" fmla="*/ 3182219 w 6857455"/>
                  <a:gd name="connsiteY143" fmla="*/ 594862 h 874716"/>
                  <a:gd name="connsiteX144" fmla="*/ 3233656 w 6857455"/>
                  <a:gd name="connsiteY144" fmla="*/ 599625 h 874716"/>
                  <a:gd name="connsiteX145" fmla="*/ 3288332 w 6857455"/>
                  <a:gd name="connsiteY145" fmla="*/ 609914 h 874716"/>
                  <a:gd name="connsiteX146" fmla="*/ 3423591 w 6857455"/>
                  <a:gd name="connsiteY146" fmla="*/ 656015 h 874716"/>
                  <a:gd name="connsiteX147" fmla="*/ 3534084 w 6857455"/>
                  <a:gd name="connsiteY147" fmla="*/ 653349 h 874716"/>
                  <a:gd name="connsiteX148" fmla="*/ 3604571 w 6857455"/>
                  <a:gd name="connsiteY148" fmla="*/ 653918 h 874716"/>
                  <a:gd name="connsiteX149" fmla="*/ 3688586 w 6857455"/>
                  <a:gd name="connsiteY149" fmla="*/ 669160 h 874716"/>
                  <a:gd name="connsiteX150" fmla="*/ 3757358 w 6857455"/>
                  <a:gd name="connsiteY150" fmla="*/ 691450 h 874716"/>
                  <a:gd name="connsiteX151" fmla="*/ 3852421 w 6857455"/>
                  <a:gd name="connsiteY151" fmla="*/ 709167 h 874716"/>
                  <a:gd name="connsiteX152" fmla="*/ 3947104 w 6857455"/>
                  <a:gd name="connsiteY152" fmla="*/ 743267 h 874716"/>
                  <a:gd name="connsiteX153" fmla="*/ 4013208 w 6857455"/>
                  <a:gd name="connsiteY153" fmla="*/ 769367 h 874716"/>
                  <a:gd name="connsiteX154" fmla="*/ 4105222 w 6857455"/>
                  <a:gd name="connsiteY154" fmla="*/ 792417 h 874716"/>
                  <a:gd name="connsiteX155" fmla="*/ 4246006 w 6857455"/>
                  <a:gd name="connsiteY155" fmla="*/ 808610 h 874716"/>
                  <a:gd name="connsiteX156" fmla="*/ 4310779 w 6857455"/>
                  <a:gd name="connsiteY156" fmla="*/ 810326 h 874716"/>
                  <a:gd name="connsiteX157" fmla="*/ 4413272 w 6857455"/>
                  <a:gd name="connsiteY157" fmla="*/ 848235 h 874716"/>
                  <a:gd name="connsiteX158" fmla="*/ 4457087 w 6857455"/>
                  <a:gd name="connsiteY158" fmla="*/ 866524 h 874716"/>
                  <a:gd name="connsiteX159" fmla="*/ 4496523 w 6857455"/>
                  <a:gd name="connsiteY159" fmla="*/ 851284 h 874716"/>
                  <a:gd name="connsiteX160" fmla="*/ 4522050 w 6857455"/>
                  <a:gd name="connsiteY160" fmla="*/ 833757 h 874716"/>
                  <a:gd name="connsiteX161" fmla="*/ 4602824 w 6857455"/>
                  <a:gd name="connsiteY161" fmla="*/ 848618 h 874716"/>
                  <a:gd name="connsiteX162" fmla="*/ 4688553 w 6857455"/>
                  <a:gd name="connsiteY162" fmla="*/ 864238 h 874716"/>
                  <a:gd name="connsiteX163" fmla="*/ 4749895 w 6857455"/>
                  <a:gd name="connsiteY163" fmla="*/ 874716 h 874716"/>
                  <a:gd name="connsiteX164" fmla="*/ 4826480 w 6857455"/>
                  <a:gd name="connsiteY164" fmla="*/ 866334 h 874716"/>
                  <a:gd name="connsiteX165" fmla="*/ 4886870 w 6857455"/>
                  <a:gd name="connsiteY165" fmla="*/ 862906 h 874716"/>
                  <a:gd name="connsiteX166" fmla="*/ 4935639 w 6857455"/>
                  <a:gd name="connsiteY166" fmla="*/ 853190 h 874716"/>
                  <a:gd name="connsiteX167" fmla="*/ 4952784 w 6857455"/>
                  <a:gd name="connsiteY167" fmla="*/ 847473 h 874716"/>
                  <a:gd name="connsiteX168" fmla="*/ 5088617 w 6857455"/>
                  <a:gd name="connsiteY168" fmla="*/ 802896 h 874716"/>
                  <a:gd name="connsiteX169" fmla="*/ 5233781 w 6857455"/>
                  <a:gd name="connsiteY169" fmla="*/ 767271 h 874716"/>
                  <a:gd name="connsiteX170" fmla="*/ 5327893 w 6857455"/>
                  <a:gd name="connsiteY170" fmla="*/ 789752 h 874716"/>
                  <a:gd name="connsiteX171" fmla="*/ 5362946 w 6857455"/>
                  <a:gd name="connsiteY171" fmla="*/ 789370 h 874716"/>
                  <a:gd name="connsiteX172" fmla="*/ 5524115 w 6857455"/>
                  <a:gd name="connsiteY172" fmla="*/ 794514 h 874716"/>
                  <a:gd name="connsiteX173" fmla="*/ 5552500 w 6857455"/>
                  <a:gd name="connsiteY173" fmla="*/ 800038 h 874716"/>
                  <a:gd name="connsiteX174" fmla="*/ 5705857 w 6857455"/>
                  <a:gd name="connsiteY174" fmla="*/ 777367 h 874716"/>
                  <a:gd name="connsiteX175" fmla="*/ 5761485 w 6857455"/>
                  <a:gd name="connsiteY175" fmla="*/ 773557 h 874716"/>
                  <a:gd name="connsiteX176" fmla="*/ 5812731 w 6857455"/>
                  <a:gd name="connsiteY176" fmla="*/ 767271 h 874716"/>
                  <a:gd name="connsiteX177" fmla="*/ 5884361 w 6857455"/>
                  <a:gd name="connsiteY177" fmla="*/ 765747 h 874716"/>
                  <a:gd name="connsiteX178" fmla="*/ 5958660 w 6857455"/>
                  <a:gd name="connsiteY178" fmla="*/ 768605 h 874716"/>
                  <a:gd name="connsiteX179" fmla="*/ 6041528 w 6857455"/>
                  <a:gd name="connsiteY179" fmla="*/ 768033 h 874716"/>
                  <a:gd name="connsiteX180" fmla="*/ 6074297 w 6857455"/>
                  <a:gd name="connsiteY180" fmla="*/ 763081 h 874716"/>
                  <a:gd name="connsiteX181" fmla="*/ 6162880 w 6857455"/>
                  <a:gd name="connsiteY181" fmla="*/ 766509 h 874716"/>
                  <a:gd name="connsiteX182" fmla="*/ 6209364 w 6857455"/>
                  <a:gd name="connsiteY182" fmla="*/ 760795 h 874716"/>
                  <a:gd name="connsiteX183" fmla="*/ 6285948 w 6857455"/>
                  <a:gd name="connsiteY183" fmla="*/ 759651 h 874716"/>
                  <a:gd name="connsiteX184" fmla="*/ 6310905 w 6857455"/>
                  <a:gd name="connsiteY184" fmla="*/ 758316 h 874716"/>
                  <a:gd name="connsiteX185" fmla="*/ 6333194 w 6857455"/>
                  <a:gd name="connsiteY185" fmla="*/ 757554 h 874716"/>
                  <a:gd name="connsiteX186" fmla="*/ 6409586 w 6857455"/>
                  <a:gd name="connsiteY186" fmla="*/ 773177 h 874716"/>
                  <a:gd name="connsiteX187" fmla="*/ 6477407 w 6857455"/>
                  <a:gd name="connsiteY187" fmla="*/ 774129 h 874716"/>
                  <a:gd name="connsiteX188" fmla="*/ 6596283 w 6857455"/>
                  <a:gd name="connsiteY188" fmla="*/ 786703 h 874716"/>
                  <a:gd name="connsiteX189" fmla="*/ 6622573 w 6857455"/>
                  <a:gd name="connsiteY189" fmla="*/ 782321 h 874716"/>
                  <a:gd name="connsiteX190" fmla="*/ 6704872 w 6857455"/>
                  <a:gd name="connsiteY190" fmla="*/ 780607 h 874716"/>
                  <a:gd name="connsiteX191" fmla="*/ 6751738 w 6857455"/>
                  <a:gd name="connsiteY191" fmla="*/ 779273 h 874716"/>
                  <a:gd name="connsiteX192" fmla="*/ 6809650 w 6857455"/>
                  <a:gd name="connsiteY192" fmla="*/ 788417 h 874716"/>
                  <a:gd name="connsiteX193" fmla="*/ 6832976 w 6857455"/>
                  <a:gd name="connsiteY193" fmla="*/ 800428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</a:cxnLst>
                <a:rect l="l" t="t" r="r" b="b"/>
                <a:pathLst>
                  <a:path w="6857455" h="874716">
                    <a:moveTo>
                      <a:pt x="6857455" y="804643"/>
                    </a:moveTo>
                    <a:lnTo>
                      <a:pt x="6857455" y="562246"/>
                    </a:lnTo>
                    <a:lnTo>
                      <a:pt x="6829178" y="551284"/>
                    </a:lnTo>
                    <a:cubicBezTo>
                      <a:pt x="6805745" y="539044"/>
                      <a:pt x="6784885" y="521708"/>
                      <a:pt x="6766024" y="500372"/>
                    </a:cubicBezTo>
                    <a:cubicBezTo>
                      <a:pt x="6755166" y="488179"/>
                      <a:pt x="6746784" y="486845"/>
                      <a:pt x="6734971" y="500944"/>
                    </a:cubicBezTo>
                    <a:cubicBezTo>
                      <a:pt x="6721257" y="517326"/>
                      <a:pt x="6701634" y="510850"/>
                      <a:pt x="6683915" y="507040"/>
                    </a:cubicBezTo>
                    <a:cubicBezTo>
                      <a:pt x="6665629" y="503230"/>
                      <a:pt x="6647148" y="499228"/>
                      <a:pt x="6628860" y="495418"/>
                    </a:cubicBezTo>
                    <a:cubicBezTo>
                      <a:pt x="6615335" y="492752"/>
                      <a:pt x="6601999" y="490466"/>
                      <a:pt x="6588662" y="487227"/>
                    </a:cubicBezTo>
                    <a:cubicBezTo>
                      <a:pt x="6547133" y="477129"/>
                      <a:pt x="6509794" y="480177"/>
                      <a:pt x="6476074" y="511230"/>
                    </a:cubicBezTo>
                    <a:cubicBezTo>
                      <a:pt x="6450356" y="535043"/>
                      <a:pt x="6417399" y="542093"/>
                      <a:pt x="6382345" y="534853"/>
                    </a:cubicBezTo>
                    <a:cubicBezTo>
                      <a:pt x="6377963" y="533901"/>
                      <a:pt x="6372439" y="530091"/>
                      <a:pt x="6369391" y="531615"/>
                    </a:cubicBezTo>
                    <a:cubicBezTo>
                      <a:pt x="6323479" y="553904"/>
                      <a:pt x="6287092" y="514658"/>
                      <a:pt x="6244799" y="512182"/>
                    </a:cubicBezTo>
                    <a:cubicBezTo>
                      <a:pt x="6226130" y="511040"/>
                      <a:pt x="6207079" y="496942"/>
                      <a:pt x="6190315" y="485703"/>
                    </a:cubicBezTo>
                    <a:cubicBezTo>
                      <a:pt x="6167262" y="470271"/>
                      <a:pt x="6146687" y="455412"/>
                      <a:pt x="6115446" y="462270"/>
                    </a:cubicBezTo>
                    <a:cubicBezTo>
                      <a:pt x="6084203" y="469319"/>
                      <a:pt x="6055627" y="456364"/>
                      <a:pt x="6032194" y="434266"/>
                    </a:cubicBezTo>
                    <a:cubicBezTo>
                      <a:pt x="6014287" y="417501"/>
                      <a:pt x="5994665" y="415977"/>
                      <a:pt x="5971042" y="420738"/>
                    </a:cubicBezTo>
                    <a:cubicBezTo>
                      <a:pt x="5941513" y="426645"/>
                      <a:pt x="5910842" y="427027"/>
                      <a:pt x="5880933" y="430646"/>
                    </a:cubicBezTo>
                    <a:cubicBezTo>
                      <a:pt x="5874454" y="431408"/>
                      <a:pt x="5866265" y="434076"/>
                      <a:pt x="5862452" y="438648"/>
                    </a:cubicBezTo>
                    <a:cubicBezTo>
                      <a:pt x="5815779" y="495418"/>
                      <a:pt x="5750055" y="495990"/>
                      <a:pt x="5685283" y="498658"/>
                    </a:cubicBezTo>
                    <a:cubicBezTo>
                      <a:pt x="5646039" y="500372"/>
                      <a:pt x="5606604" y="500372"/>
                      <a:pt x="5567169" y="499420"/>
                    </a:cubicBezTo>
                    <a:cubicBezTo>
                      <a:pt x="5553832" y="499228"/>
                      <a:pt x="5539736" y="496180"/>
                      <a:pt x="5527923" y="490466"/>
                    </a:cubicBezTo>
                    <a:cubicBezTo>
                      <a:pt x="5503348" y="478463"/>
                      <a:pt x="5480680" y="462843"/>
                      <a:pt x="5456292" y="450650"/>
                    </a:cubicBezTo>
                    <a:cubicBezTo>
                      <a:pt x="5447151" y="445886"/>
                      <a:pt x="5435338" y="445696"/>
                      <a:pt x="5424670" y="444934"/>
                    </a:cubicBezTo>
                    <a:cubicBezTo>
                      <a:pt x="5405809" y="443410"/>
                      <a:pt x="5384854" y="447982"/>
                      <a:pt x="5368662" y="441124"/>
                    </a:cubicBezTo>
                    <a:cubicBezTo>
                      <a:pt x="5326559" y="423407"/>
                      <a:pt x="5287123" y="427407"/>
                      <a:pt x="5247118" y="444934"/>
                    </a:cubicBezTo>
                    <a:cubicBezTo>
                      <a:pt x="5191108" y="469509"/>
                      <a:pt x="5138148" y="467605"/>
                      <a:pt x="5088617" y="428742"/>
                    </a:cubicBezTo>
                    <a:cubicBezTo>
                      <a:pt x="5066328" y="411215"/>
                      <a:pt x="5044609" y="419596"/>
                      <a:pt x="5025750" y="433694"/>
                    </a:cubicBezTo>
                    <a:cubicBezTo>
                      <a:pt x="5004032" y="450078"/>
                      <a:pt x="4982885" y="454268"/>
                      <a:pt x="4957930" y="442268"/>
                    </a:cubicBezTo>
                    <a:cubicBezTo>
                      <a:pt x="4952404" y="439600"/>
                      <a:pt x="4944594" y="440933"/>
                      <a:pt x="4938116" y="441886"/>
                    </a:cubicBezTo>
                    <a:cubicBezTo>
                      <a:pt x="4901158" y="446648"/>
                      <a:pt x="4864009" y="454650"/>
                      <a:pt x="4833910" y="421693"/>
                    </a:cubicBezTo>
                    <a:cubicBezTo>
                      <a:pt x="4828004" y="415214"/>
                      <a:pt x="4818097" y="412549"/>
                      <a:pt x="4810095" y="408167"/>
                    </a:cubicBezTo>
                    <a:cubicBezTo>
                      <a:pt x="4776566" y="390258"/>
                      <a:pt x="4777900" y="391974"/>
                      <a:pt x="4747991" y="413691"/>
                    </a:cubicBezTo>
                    <a:cubicBezTo>
                      <a:pt x="4732369" y="425121"/>
                      <a:pt x="4710842" y="436742"/>
                      <a:pt x="4692745" y="435790"/>
                    </a:cubicBezTo>
                    <a:cubicBezTo>
                      <a:pt x="4583584" y="430075"/>
                      <a:pt x="4479758" y="457508"/>
                      <a:pt x="4375933" y="483417"/>
                    </a:cubicBezTo>
                    <a:cubicBezTo>
                      <a:pt x="4311923" y="499420"/>
                      <a:pt x="4249436" y="500372"/>
                      <a:pt x="4185426" y="484179"/>
                    </a:cubicBezTo>
                    <a:cubicBezTo>
                      <a:pt x="4139133" y="472367"/>
                      <a:pt x="4095315" y="491800"/>
                      <a:pt x="4052072" y="505134"/>
                    </a:cubicBezTo>
                    <a:cubicBezTo>
                      <a:pt x="4043117" y="507799"/>
                      <a:pt x="4034735" y="518278"/>
                      <a:pt x="4029973" y="527233"/>
                    </a:cubicBezTo>
                    <a:cubicBezTo>
                      <a:pt x="4012826" y="558858"/>
                      <a:pt x="3984441" y="563810"/>
                      <a:pt x="3948626" y="550666"/>
                    </a:cubicBezTo>
                    <a:cubicBezTo>
                      <a:pt x="3920241" y="540377"/>
                      <a:pt x="3894332" y="526661"/>
                      <a:pt x="3871280" y="502275"/>
                    </a:cubicBezTo>
                    <a:cubicBezTo>
                      <a:pt x="3844229" y="473701"/>
                      <a:pt x="3816224" y="441124"/>
                      <a:pt x="3774312" y="429122"/>
                    </a:cubicBezTo>
                    <a:cubicBezTo>
                      <a:pt x="3756214" y="423979"/>
                      <a:pt x="3740593" y="423217"/>
                      <a:pt x="3721543" y="428552"/>
                    </a:cubicBezTo>
                    <a:cubicBezTo>
                      <a:pt x="3684583" y="438837"/>
                      <a:pt x="3647436" y="446078"/>
                      <a:pt x="3612763" y="414263"/>
                    </a:cubicBezTo>
                    <a:cubicBezTo>
                      <a:pt x="3593712" y="396736"/>
                      <a:pt x="3567994" y="385496"/>
                      <a:pt x="3537323" y="389878"/>
                    </a:cubicBezTo>
                    <a:cubicBezTo>
                      <a:pt x="3499031" y="395402"/>
                      <a:pt x="3464168" y="381496"/>
                      <a:pt x="3431593" y="360921"/>
                    </a:cubicBezTo>
                    <a:cubicBezTo>
                      <a:pt x="3419971" y="353491"/>
                      <a:pt x="3405682" y="349301"/>
                      <a:pt x="3392158" y="345681"/>
                    </a:cubicBezTo>
                    <a:cubicBezTo>
                      <a:pt x="3360915" y="337298"/>
                      <a:pt x="3329480" y="329868"/>
                      <a:pt x="3297856" y="323010"/>
                    </a:cubicBezTo>
                    <a:cubicBezTo>
                      <a:pt x="3271948" y="317296"/>
                      <a:pt x="3245849" y="313104"/>
                      <a:pt x="3219748" y="308151"/>
                    </a:cubicBezTo>
                    <a:cubicBezTo>
                      <a:pt x="3191173" y="302817"/>
                      <a:pt x="3168502" y="290433"/>
                      <a:pt x="3156692" y="261668"/>
                    </a:cubicBezTo>
                    <a:cubicBezTo>
                      <a:pt x="3152882" y="252524"/>
                      <a:pt x="3143737" y="245283"/>
                      <a:pt x="3136497" y="237663"/>
                    </a:cubicBezTo>
                    <a:cubicBezTo>
                      <a:pt x="3131355" y="232139"/>
                      <a:pt x="3124495" y="227947"/>
                      <a:pt x="3119733" y="222233"/>
                    </a:cubicBezTo>
                    <a:cubicBezTo>
                      <a:pt x="3094776" y="192132"/>
                      <a:pt x="3070201" y="161843"/>
                      <a:pt x="3045436" y="131742"/>
                    </a:cubicBezTo>
                    <a:cubicBezTo>
                      <a:pt x="3042958" y="128884"/>
                      <a:pt x="3040292" y="125455"/>
                      <a:pt x="3037054" y="124121"/>
                    </a:cubicBezTo>
                    <a:cubicBezTo>
                      <a:pt x="3003525" y="110215"/>
                      <a:pt x="2969614" y="97070"/>
                      <a:pt x="2936466" y="82400"/>
                    </a:cubicBezTo>
                    <a:cubicBezTo>
                      <a:pt x="2923702" y="76686"/>
                      <a:pt x="2910558" y="69637"/>
                      <a:pt x="2901031" y="59731"/>
                    </a:cubicBezTo>
                    <a:cubicBezTo>
                      <a:pt x="2879314" y="37250"/>
                      <a:pt x="2859502" y="12866"/>
                      <a:pt x="2828259" y="3149"/>
                    </a:cubicBezTo>
                    <a:cubicBezTo>
                      <a:pt x="2819114" y="293"/>
                      <a:pt x="2808256" y="-1231"/>
                      <a:pt x="2799492" y="1245"/>
                    </a:cubicBezTo>
                    <a:cubicBezTo>
                      <a:pt x="2763867" y="11532"/>
                      <a:pt x="2729005" y="24296"/>
                      <a:pt x="2693570" y="35154"/>
                    </a:cubicBezTo>
                    <a:cubicBezTo>
                      <a:pt x="2671092" y="41823"/>
                      <a:pt x="2650707" y="49825"/>
                      <a:pt x="2639847" y="73448"/>
                    </a:cubicBezTo>
                    <a:cubicBezTo>
                      <a:pt x="2636801" y="80114"/>
                      <a:pt x="2628226" y="87354"/>
                      <a:pt x="2621178" y="88688"/>
                    </a:cubicBezTo>
                    <a:cubicBezTo>
                      <a:pt x="2575839" y="97260"/>
                      <a:pt x="2531069" y="101451"/>
                      <a:pt x="2489348" y="72304"/>
                    </a:cubicBezTo>
                    <a:cubicBezTo>
                      <a:pt x="2480585" y="66017"/>
                      <a:pt x="2464201" y="66017"/>
                      <a:pt x="2452580" y="68683"/>
                    </a:cubicBezTo>
                    <a:cubicBezTo>
                      <a:pt x="2407811" y="78590"/>
                      <a:pt x="2365328" y="82020"/>
                      <a:pt x="2326464" y="50395"/>
                    </a:cubicBezTo>
                    <a:cubicBezTo>
                      <a:pt x="2321892" y="46585"/>
                      <a:pt x="2307224" y="50015"/>
                      <a:pt x="2300365" y="54777"/>
                    </a:cubicBezTo>
                    <a:cubicBezTo>
                      <a:pt x="2234259" y="101261"/>
                      <a:pt x="2198064" y="102405"/>
                      <a:pt x="2130434" y="58397"/>
                    </a:cubicBezTo>
                    <a:cubicBezTo>
                      <a:pt x="2126052" y="55539"/>
                      <a:pt x="2120337" y="52301"/>
                      <a:pt x="2118621" y="47919"/>
                    </a:cubicBezTo>
                    <a:cubicBezTo>
                      <a:pt x="2107001" y="19914"/>
                      <a:pt x="2082236" y="19152"/>
                      <a:pt x="2057659" y="16866"/>
                    </a:cubicBezTo>
                    <a:cubicBezTo>
                      <a:pt x="2030608" y="14390"/>
                      <a:pt x="2003555" y="11152"/>
                      <a:pt x="1976314" y="8865"/>
                    </a:cubicBezTo>
                    <a:cubicBezTo>
                      <a:pt x="1971550" y="8483"/>
                      <a:pt x="1966216" y="10007"/>
                      <a:pt x="1961454" y="11724"/>
                    </a:cubicBezTo>
                    <a:cubicBezTo>
                      <a:pt x="1943165" y="18010"/>
                      <a:pt x="1925449" y="27154"/>
                      <a:pt x="1906588" y="30964"/>
                    </a:cubicBezTo>
                    <a:cubicBezTo>
                      <a:pt x="1865821" y="39156"/>
                      <a:pt x="1826385" y="55539"/>
                      <a:pt x="1783330" y="48871"/>
                    </a:cubicBezTo>
                    <a:cubicBezTo>
                      <a:pt x="1775902" y="47729"/>
                      <a:pt x="1767327" y="53253"/>
                      <a:pt x="1759327" y="55349"/>
                    </a:cubicBezTo>
                    <a:cubicBezTo>
                      <a:pt x="1744849" y="58969"/>
                      <a:pt x="1730750" y="64111"/>
                      <a:pt x="1716082" y="65445"/>
                    </a:cubicBezTo>
                    <a:cubicBezTo>
                      <a:pt x="1677218" y="68875"/>
                      <a:pt x="1637975" y="71924"/>
                      <a:pt x="1598920" y="72114"/>
                    </a:cubicBezTo>
                    <a:cubicBezTo>
                      <a:pt x="1580061" y="72304"/>
                      <a:pt x="1561201" y="65065"/>
                      <a:pt x="1542150" y="62207"/>
                    </a:cubicBezTo>
                    <a:cubicBezTo>
                      <a:pt x="1533578" y="60873"/>
                      <a:pt x="1519669" y="58587"/>
                      <a:pt x="1516813" y="62779"/>
                    </a:cubicBezTo>
                    <a:cubicBezTo>
                      <a:pt x="1494714" y="94592"/>
                      <a:pt x="1463661" y="88496"/>
                      <a:pt x="1432228" y="88116"/>
                    </a:cubicBezTo>
                    <a:cubicBezTo>
                      <a:pt x="1362884" y="87354"/>
                      <a:pt x="1295826" y="60493"/>
                      <a:pt x="1224765" y="71924"/>
                    </a:cubicBezTo>
                    <a:cubicBezTo>
                      <a:pt x="1204191" y="75162"/>
                      <a:pt x="1181330" y="62397"/>
                      <a:pt x="1159231" y="58207"/>
                    </a:cubicBezTo>
                    <a:cubicBezTo>
                      <a:pt x="1147801" y="56111"/>
                      <a:pt x="1135228" y="53633"/>
                      <a:pt x="1124370" y="56301"/>
                    </a:cubicBezTo>
                    <a:cubicBezTo>
                      <a:pt x="1107605" y="60493"/>
                      <a:pt x="1091411" y="68113"/>
                      <a:pt x="1075600" y="75542"/>
                    </a:cubicBezTo>
                    <a:cubicBezTo>
                      <a:pt x="1046261" y="89258"/>
                      <a:pt x="1016162" y="89258"/>
                      <a:pt x="986633" y="79162"/>
                    </a:cubicBezTo>
                    <a:cubicBezTo>
                      <a:pt x="944722" y="64873"/>
                      <a:pt x="903193" y="64873"/>
                      <a:pt x="861089" y="76304"/>
                    </a:cubicBezTo>
                    <a:cubicBezTo>
                      <a:pt x="826990" y="85638"/>
                      <a:pt x="791935" y="92116"/>
                      <a:pt x="759168" y="104689"/>
                    </a:cubicBezTo>
                    <a:cubicBezTo>
                      <a:pt x="744689" y="110215"/>
                      <a:pt x="732497" y="126597"/>
                      <a:pt x="723735" y="140696"/>
                    </a:cubicBezTo>
                    <a:cubicBezTo>
                      <a:pt x="706018" y="169271"/>
                      <a:pt x="674013" y="169081"/>
                      <a:pt x="647532" y="147934"/>
                    </a:cubicBezTo>
                    <a:cubicBezTo>
                      <a:pt x="619717" y="125645"/>
                      <a:pt x="584664" y="112501"/>
                      <a:pt x="552659" y="95926"/>
                    </a:cubicBezTo>
                    <a:cubicBezTo>
                      <a:pt x="549993" y="94592"/>
                      <a:pt x="545039" y="96116"/>
                      <a:pt x="541800" y="97640"/>
                    </a:cubicBezTo>
                    <a:cubicBezTo>
                      <a:pt x="488649" y="122407"/>
                      <a:pt x="433593" y="126979"/>
                      <a:pt x="375107" y="123169"/>
                    </a:cubicBezTo>
                    <a:cubicBezTo>
                      <a:pt x="341960" y="121073"/>
                      <a:pt x="307289" y="137076"/>
                      <a:pt x="273567" y="145458"/>
                    </a:cubicBezTo>
                    <a:cubicBezTo>
                      <a:pt x="269757" y="146410"/>
                      <a:pt x="266519" y="151174"/>
                      <a:pt x="264043" y="154792"/>
                    </a:cubicBezTo>
                    <a:cubicBezTo>
                      <a:pt x="240228" y="190800"/>
                      <a:pt x="208223" y="200706"/>
                      <a:pt x="169360" y="177273"/>
                    </a:cubicBezTo>
                    <a:cubicBezTo>
                      <a:pt x="143643" y="161651"/>
                      <a:pt x="118114" y="158032"/>
                      <a:pt x="89347" y="157460"/>
                    </a:cubicBezTo>
                    <a:cubicBezTo>
                      <a:pt x="71059" y="157078"/>
                      <a:pt x="52962" y="147934"/>
                      <a:pt x="34291" y="145268"/>
                    </a:cubicBezTo>
                    <a:lnTo>
                      <a:pt x="0" y="142056"/>
                    </a:lnTo>
                    <a:lnTo>
                      <a:pt x="0" y="849556"/>
                    </a:lnTo>
                    <a:lnTo>
                      <a:pt x="60652" y="844783"/>
                    </a:lnTo>
                    <a:cubicBezTo>
                      <a:pt x="80251" y="839473"/>
                      <a:pt x="99446" y="832043"/>
                      <a:pt x="119068" y="827281"/>
                    </a:cubicBezTo>
                    <a:cubicBezTo>
                      <a:pt x="137355" y="822899"/>
                      <a:pt x="154501" y="812802"/>
                      <a:pt x="171840" y="804420"/>
                    </a:cubicBezTo>
                    <a:cubicBezTo>
                      <a:pt x="204985" y="788417"/>
                      <a:pt x="240420" y="798514"/>
                      <a:pt x="274329" y="794324"/>
                    </a:cubicBezTo>
                    <a:cubicBezTo>
                      <a:pt x="285188" y="792990"/>
                      <a:pt x="296046" y="791466"/>
                      <a:pt x="306715" y="788798"/>
                    </a:cubicBezTo>
                    <a:cubicBezTo>
                      <a:pt x="335864" y="781749"/>
                      <a:pt x="365583" y="775653"/>
                      <a:pt x="393967" y="765937"/>
                    </a:cubicBezTo>
                    <a:cubicBezTo>
                      <a:pt x="426165" y="755078"/>
                      <a:pt x="457028" y="740600"/>
                      <a:pt x="493793" y="725549"/>
                    </a:cubicBezTo>
                    <a:cubicBezTo>
                      <a:pt x="506557" y="729360"/>
                      <a:pt x="526180" y="739648"/>
                      <a:pt x="546373" y="740600"/>
                    </a:cubicBezTo>
                    <a:cubicBezTo>
                      <a:pt x="611337" y="743838"/>
                      <a:pt x="672107" y="726121"/>
                      <a:pt x="730211" y="698116"/>
                    </a:cubicBezTo>
                    <a:cubicBezTo>
                      <a:pt x="747927" y="689734"/>
                      <a:pt x="766980" y="684210"/>
                      <a:pt x="784889" y="676018"/>
                    </a:cubicBezTo>
                    <a:cubicBezTo>
                      <a:pt x="791173" y="673161"/>
                      <a:pt x="799365" y="667065"/>
                      <a:pt x="800509" y="661349"/>
                    </a:cubicBezTo>
                    <a:cubicBezTo>
                      <a:pt x="807175" y="628201"/>
                      <a:pt x="831942" y="628772"/>
                      <a:pt x="857661" y="626868"/>
                    </a:cubicBezTo>
                    <a:cubicBezTo>
                      <a:pt x="888332" y="624582"/>
                      <a:pt x="918621" y="619248"/>
                      <a:pt x="949102" y="614676"/>
                    </a:cubicBezTo>
                    <a:cubicBezTo>
                      <a:pt x="953104" y="614104"/>
                      <a:pt x="956722" y="610104"/>
                      <a:pt x="960342" y="607435"/>
                    </a:cubicBezTo>
                    <a:cubicBezTo>
                      <a:pt x="965867" y="603435"/>
                      <a:pt x="971011" y="597339"/>
                      <a:pt x="977109" y="595815"/>
                    </a:cubicBezTo>
                    <a:cubicBezTo>
                      <a:pt x="1008350" y="588385"/>
                      <a:pt x="1039783" y="582099"/>
                      <a:pt x="1071218" y="575240"/>
                    </a:cubicBezTo>
                    <a:cubicBezTo>
                      <a:pt x="1078266" y="573716"/>
                      <a:pt x="1085505" y="571812"/>
                      <a:pt x="1091983" y="568764"/>
                    </a:cubicBezTo>
                    <a:cubicBezTo>
                      <a:pt x="1098079" y="565906"/>
                      <a:pt x="1103223" y="560952"/>
                      <a:pt x="1109321" y="557904"/>
                    </a:cubicBezTo>
                    <a:cubicBezTo>
                      <a:pt x="1125892" y="549714"/>
                      <a:pt x="1142851" y="542093"/>
                      <a:pt x="1162279" y="532949"/>
                    </a:cubicBezTo>
                    <a:cubicBezTo>
                      <a:pt x="1173138" y="550094"/>
                      <a:pt x="1187810" y="540377"/>
                      <a:pt x="1206097" y="532187"/>
                    </a:cubicBezTo>
                    <a:cubicBezTo>
                      <a:pt x="1224765" y="523805"/>
                      <a:pt x="1246292" y="521137"/>
                      <a:pt x="1266867" y="518088"/>
                    </a:cubicBezTo>
                    <a:cubicBezTo>
                      <a:pt x="1304588" y="512564"/>
                      <a:pt x="1342499" y="509134"/>
                      <a:pt x="1380219" y="504182"/>
                    </a:cubicBezTo>
                    <a:cubicBezTo>
                      <a:pt x="1388221" y="503038"/>
                      <a:pt x="1397365" y="500944"/>
                      <a:pt x="1403461" y="496180"/>
                    </a:cubicBezTo>
                    <a:cubicBezTo>
                      <a:pt x="1445181" y="464175"/>
                      <a:pt x="1495858" y="455222"/>
                      <a:pt x="1544054" y="458268"/>
                    </a:cubicBezTo>
                    <a:cubicBezTo>
                      <a:pt x="1581965" y="460557"/>
                      <a:pt x="1619114" y="462270"/>
                      <a:pt x="1656644" y="459032"/>
                    </a:cubicBezTo>
                    <a:cubicBezTo>
                      <a:pt x="1659502" y="458841"/>
                      <a:pt x="1663312" y="459223"/>
                      <a:pt x="1665406" y="460747"/>
                    </a:cubicBezTo>
                    <a:cubicBezTo>
                      <a:pt x="1678360" y="470843"/>
                      <a:pt x="1691887" y="471605"/>
                      <a:pt x="1708461" y="473318"/>
                    </a:cubicBezTo>
                    <a:cubicBezTo>
                      <a:pt x="1731894" y="475797"/>
                      <a:pt x="1753421" y="474081"/>
                      <a:pt x="1775140" y="469891"/>
                    </a:cubicBezTo>
                    <a:cubicBezTo>
                      <a:pt x="1790952" y="466843"/>
                      <a:pt x="1806953" y="460557"/>
                      <a:pt x="1821051" y="452554"/>
                    </a:cubicBezTo>
                    <a:cubicBezTo>
                      <a:pt x="1840672" y="441314"/>
                      <a:pt x="1859535" y="436934"/>
                      <a:pt x="1878203" y="451792"/>
                    </a:cubicBezTo>
                    <a:cubicBezTo>
                      <a:pt x="1898396" y="467605"/>
                      <a:pt x="1921257" y="462081"/>
                      <a:pt x="1943547" y="462651"/>
                    </a:cubicBezTo>
                    <a:cubicBezTo>
                      <a:pt x="1953262" y="462843"/>
                      <a:pt x="1963550" y="462461"/>
                      <a:pt x="1972884" y="464937"/>
                    </a:cubicBezTo>
                    <a:cubicBezTo>
                      <a:pt x="1999935" y="471987"/>
                      <a:pt x="2026036" y="482655"/>
                      <a:pt x="2053469" y="487417"/>
                    </a:cubicBezTo>
                    <a:cubicBezTo>
                      <a:pt x="2068710" y="490084"/>
                      <a:pt x="2085664" y="485321"/>
                      <a:pt x="2101477" y="481893"/>
                    </a:cubicBezTo>
                    <a:cubicBezTo>
                      <a:pt x="2117479" y="478273"/>
                      <a:pt x="2133290" y="472749"/>
                      <a:pt x="2148722" y="467033"/>
                    </a:cubicBezTo>
                    <a:cubicBezTo>
                      <a:pt x="2159199" y="463223"/>
                      <a:pt x="2170629" y="459603"/>
                      <a:pt x="2179011" y="452744"/>
                    </a:cubicBezTo>
                    <a:cubicBezTo>
                      <a:pt x="2198064" y="437124"/>
                      <a:pt x="2217685" y="434455"/>
                      <a:pt x="2240165" y="442648"/>
                    </a:cubicBezTo>
                    <a:cubicBezTo>
                      <a:pt x="2243593" y="443982"/>
                      <a:pt x="2247594" y="443982"/>
                      <a:pt x="2251404" y="444172"/>
                    </a:cubicBezTo>
                    <a:cubicBezTo>
                      <a:pt x="2312370" y="448172"/>
                      <a:pt x="2373330" y="450650"/>
                      <a:pt x="2433912" y="456746"/>
                    </a:cubicBezTo>
                    <a:cubicBezTo>
                      <a:pt x="2458485" y="459223"/>
                      <a:pt x="2482107" y="470081"/>
                      <a:pt x="2506302" y="476939"/>
                    </a:cubicBezTo>
                    <a:cubicBezTo>
                      <a:pt x="2511256" y="478273"/>
                      <a:pt x="2516783" y="480369"/>
                      <a:pt x="2521735" y="479415"/>
                    </a:cubicBezTo>
                    <a:cubicBezTo>
                      <a:pt x="2575647" y="469891"/>
                      <a:pt x="2626132" y="483797"/>
                      <a:pt x="2675854" y="502086"/>
                    </a:cubicBezTo>
                    <a:cubicBezTo>
                      <a:pt x="2680996" y="503992"/>
                      <a:pt x="2687282" y="503419"/>
                      <a:pt x="2692998" y="503038"/>
                    </a:cubicBezTo>
                    <a:cubicBezTo>
                      <a:pt x="2709003" y="501706"/>
                      <a:pt x="2726337" y="495038"/>
                      <a:pt x="2740816" y="499037"/>
                    </a:cubicBezTo>
                    <a:cubicBezTo>
                      <a:pt x="2779297" y="510088"/>
                      <a:pt x="2817398" y="523423"/>
                      <a:pt x="2853596" y="540187"/>
                    </a:cubicBezTo>
                    <a:cubicBezTo>
                      <a:pt x="2890365" y="557142"/>
                      <a:pt x="2924464" y="571430"/>
                      <a:pt x="2966565" y="554286"/>
                    </a:cubicBezTo>
                    <a:cubicBezTo>
                      <a:pt x="2984472" y="547045"/>
                      <a:pt x="3008095" y="552190"/>
                      <a:pt x="3028671" y="554094"/>
                    </a:cubicBezTo>
                    <a:cubicBezTo>
                      <a:pt x="3043720" y="555618"/>
                      <a:pt x="3058198" y="564192"/>
                      <a:pt x="3073059" y="564192"/>
                    </a:cubicBezTo>
                    <a:cubicBezTo>
                      <a:pt x="3112686" y="564192"/>
                      <a:pt x="3147927" y="574288"/>
                      <a:pt x="3182219" y="594862"/>
                    </a:cubicBezTo>
                    <a:cubicBezTo>
                      <a:pt x="3195557" y="602863"/>
                      <a:pt x="3216322" y="597529"/>
                      <a:pt x="3233656" y="599625"/>
                    </a:cubicBezTo>
                    <a:cubicBezTo>
                      <a:pt x="3251947" y="602101"/>
                      <a:pt x="3270804" y="604387"/>
                      <a:pt x="3288332" y="609914"/>
                    </a:cubicBezTo>
                    <a:cubicBezTo>
                      <a:pt x="3333672" y="624392"/>
                      <a:pt x="3378441" y="640774"/>
                      <a:pt x="3423591" y="656015"/>
                    </a:cubicBezTo>
                    <a:cubicBezTo>
                      <a:pt x="3460738" y="668590"/>
                      <a:pt x="3497317" y="658683"/>
                      <a:pt x="3534084" y="653349"/>
                    </a:cubicBezTo>
                    <a:cubicBezTo>
                      <a:pt x="3557137" y="649919"/>
                      <a:pt x="3578662" y="641727"/>
                      <a:pt x="3604571" y="653918"/>
                    </a:cubicBezTo>
                    <a:cubicBezTo>
                      <a:pt x="3629338" y="665541"/>
                      <a:pt x="3660771" y="662873"/>
                      <a:pt x="3688586" y="669160"/>
                    </a:cubicBezTo>
                    <a:cubicBezTo>
                      <a:pt x="3712020" y="674494"/>
                      <a:pt x="3734687" y="683068"/>
                      <a:pt x="3757358" y="691450"/>
                    </a:cubicBezTo>
                    <a:cubicBezTo>
                      <a:pt x="3788221" y="702881"/>
                      <a:pt x="3818700" y="714881"/>
                      <a:pt x="3852421" y="709167"/>
                    </a:cubicBezTo>
                    <a:cubicBezTo>
                      <a:pt x="3890714" y="702689"/>
                      <a:pt x="3917001" y="727073"/>
                      <a:pt x="3947104" y="743267"/>
                    </a:cubicBezTo>
                    <a:cubicBezTo>
                      <a:pt x="3967869" y="754316"/>
                      <a:pt x="3990538" y="762509"/>
                      <a:pt x="4013208" y="769367"/>
                    </a:cubicBezTo>
                    <a:cubicBezTo>
                      <a:pt x="4043497" y="778321"/>
                      <a:pt x="4074740" y="783655"/>
                      <a:pt x="4105222" y="792417"/>
                    </a:cubicBezTo>
                    <a:cubicBezTo>
                      <a:pt x="4151325" y="805561"/>
                      <a:pt x="4198001" y="815850"/>
                      <a:pt x="4246006" y="808610"/>
                    </a:cubicBezTo>
                    <a:cubicBezTo>
                      <a:pt x="4268105" y="805372"/>
                      <a:pt x="4288682" y="805561"/>
                      <a:pt x="4310779" y="810326"/>
                    </a:cubicBezTo>
                    <a:cubicBezTo>
                      <a:pt x="4346974" y="818136"/>
                      <a:pt x="4384123" y="819089"/>
                      <a:pt x="4413272" y="848235"/>
                    </a:cubicBezTo>
                    <a:cubicBezTo>
                      <a:pt x="4423558" y="858524"/>
                      <a:pt x="4442037" y="861190"/>
                      <a:pt x="4457087" y="866524"/>
                    </a:cubicBezTo>
                    <a:cubicBezTo>
                      <a:pt x="4474424" y="872812"/>
                      <a:pt x="4487186" y="869572"/>
                      <a:pt x="4496523" y="851284"/>
                    </a:cubicBezTo>
                    <a:cubicBezTo>
                      <a:pt x="4500713" y="843093"/>
                      <a:pt x="4512715" y="835091"/>
                      <a:pt x="4522050" y="833757"/>
                    </a:cubicBezTo>
                    <a:cubicBezTo>
                      <a:pt x="4550055" y="829757"/>
                      <a:pt x="4575773" y="835663"/>
                      <a:pt x="4602824" y="848618"/>
                    </a:cubicBezTo>
                    <a:cubicBezTo>
                      <a:pt x="4628161" y="860810"/>
                      <a:pt x="4659786" y="859476"/>
                      <a:pt x="4688553" y="864238"/>
                    </a:cubicBezTo>
                    <a:cubicBezTo>
                      <a:pt x="4708936" y="867668"/>
                      <a:pt x="4729321" y="874716"/>
                      <a:pt x="4749895" y="874716"/>
                    </a:cubicBezTo>
                    <a:cubicBezTo>
                      <a:pt x="4775424" y="874716"/>
                      <a:pt x="4800761" y="868620"/>
                      <a:pt x="4826480" y="866334"/>
                    </a:cubicBezTo>
                    <a:cubicBezTo>
                      <a:pt x="4846482" y="864430"/>
                      <a:pt x="4866867" y="865192"/>
                      <a:pt x="4886870" y="862906"/>
                    </a:cubicBezTo>
                    <a:cubicBezTo>
                      <a:pt x="4903254" y="861190"/>
                      <a:pt x="4919447" y="856810"/>
                      <a:pt x="4935639" y="853190"/>
                    </a:cubicBezTo>
                    <a:cubicBezTo>
                      <a:pt x="4941546" y="851856"/>
                      <a:pt x="4947452" y="846711"/>
                      <a:pt x="4952784" y="847473"/>
                    </a:cubicBezTo>
                    <a:cubicBezTo>
                      <a:pt x="5005745" y="855666"/>
                      <a:pt x="5043847" y="819089"/>
                      <a:pt x="5088617" y="802896"/>
                    </a:cubicBezTo>
                    <a:cubicBezTo>
                      <a:pt x="5135672" y="785749"/>
                      <a:pt x="5181204" y="759461"/>
                      <a:pt x="5233781" y="767271"/>
                    </a:cubicBezTo>
                    <a:cubicBezTo>
                      <a:pt x="5265596" y="772033"/>
                      <a:pt x="5296267" y="783083"/>
                      <a:pt x="5327893" y="789752"/>
                    </a:cubicBezTo>
                    <a:cubicBezTo>
                      <a:pt x="5339132" y="792038"/>
                      <a:pt x="5351705" y="791656"/>
                      <a:pt x="5362946" y="789370"/>
                    </a:cubicBezTo>
                    <a:cubicBezTo>
                      <a:pt x="5417240" y="778891"/>
                      <a:pt x="5470771" y="777367"/>
                      <a:pt x="5524115" y="794514"/>
                    </a:cubicBezTo>
                    <a:cubicBezTo>
                      <a:pt x="5533257" y="797372"/>
                      <a:pt x="5542974" y="800038"/>
                      <a:pt x="5552500" y="800038"/>
                    </a:cubicBezTo>
                    <a:cubicBezTo>
                      <a:pt x="5604697" y="800038"/>
                      <a:pt x="5655944" y="796038"/>
                      <a:pt x="5705857" y="777367"/>
                    </a:cubicBezTo>
                    <a:cubicBezTo>
                      <a:pt x="5722622" y="771080"/>
                      <a:pt x="5743006" y="775081"/>
                      <a:pt x="5761485" y="773557"/>
                    </a:cubicBezTo>
                    <a:cubicBezTo>
                      <a:pt x="5778629" y="772224"/>
                      <a:pt x="5796156" y="771653"/>
                      <a:pt x="5812731" y="767271"/>
                    </a:cubicBezTo>
                    <a:cubicBezTo>
                      <a:pt x="5836925" y="760795"/>
                      <a:pt x="5859404" y="760033"/>
                      <a:pt x="5884361" y="765747"/>
                    </a:cubicBezTo>
                    <a:cubicBezTo>
                      <a:pt x="5908174" y="771080"/>
                      <a:pt x="5933892" y="768415"/>
                      <a:pt x="5958660" y="768605"/>
                    </a:cubicBezTo>
                    <a:cubicBezTo>
                      <a:pt x="5986282" y="768795"/>
                      <a:pt x="6013906" y="768984"/>
                      <a:pt x="6041528" y="768033"/>
                    </a:cubicBezTo>
                    <a:cubicBezTo>
                      <a:pt x="6052579" y="767653"/>
                      <a:pt x="6065151" y="760033"/>
                      <a:pt x="6074297" y="763081"/>
                    </a:cubicBezTo>
                    <a:cubicBezTo>
                      <a:pt x="6103824" y="773366"/>
                      <a:pt x="6133353" y="760985"/>
                      <a:pt x="6162880" y="766509"/>
                    </a:cubicBezTo>
                    <a:cubicBezTo>
                      <a:pt x="6177360" y="769367"/>
                      <a:pt x="6193743" y="761557"/>
                      <a:pt x="6209364" y="760795"/>
                    </a:cubicBezTo>
                    <a:cubicBezTo>
                      <a:pt x="6234892" y="759461"/>
                      <a:pt x="6260419" y="760033"/>
                      <a:pt x="6285948" y="759651"/>
                    </a:cubicBezTo>
                    <a:cubicBezTo>
                      <a:pt x="6294330" y="759461"/>
                      <a:pt x="6302523" y="758699"/>
                      <a:pt x="6310905" y="758316"/>
                    </a:cubicBezTo>
                    <a:cubicBezTo>
                      <a:pt x="6318335" y="757936"/>
                      <a:pt x="6326145" y="756222"/>
                      <a:pt x="6333194" y="757554"/>
                    </a:cubicBezTo>
                    <a:cubicBezTo>
                      <a:pt x="6358723" y="762318"/>
                      <a:pt x="6383869" y="770129"/>
                      <a:pt x="6409586" y="773177"/>
                    </a:cubicBezTo>
                    <a:cubicBezTo>
                      <a:pt x="6431875" y="775843"/>
                      <a:pt x="6454928" y="772224"/>
                      <a:pt x="6477407" y="774129"/>
                    </a:cubicBezTo>
                    <a:cubicBezTo>
                      <a:pt x="6517032" y="777367"/>
                      <a:pt x="6556657" y="783083"/>
                      <a:pt x="6596283" y="786703"/>
                    </a:cubicBezTo>
                    <a:cubicBezTo>
                      <a:pt x="6604857" y="787465"/>
                      <a:pt x="6613809" y="782701"/>
                      <a:pt x="6622573" y="782321"/>
                    </a:cubicBezTo>
                    <a:cubicBezTo>
                      <a:pt x="6650006" y="781369"/>
                      <a:pt x="6677439" y="781177"/>
                      <a:pt x="6704872" y="780607"/>
                    </a:cubicBezTo>
                    <a:cubicBezTo>
                      <a:pt x="6720493" y="780415"/>
                      <a:pt x="6736305" y="780987"/>
                      <a:pt x="6751738" y="779273"/>
                    </a:cubicBezTo>
                    <a:cubicBezTo>
                      <a:pt x="6772120" y="776987"/>
                      <a:pt x="6790599" y="773557"/>
                      <a:pt x="6809650" y="788417"/>
                    </a:cubicBezTo>
                    <a:cubicBezTo>
                      <a:pt x="6816984" y="794180"/>
                      <a:pt x="6824819" y="797942"/>
                      <a:pt x="6832976" y="800428"/>
                    </a:cubicBezTo>
                    <a:close/>
                  </a:path>
                </a:pathLst>
              </a:custGeom>
              <a:blipFill dpi="0" rotWithShape="1">
                <a:blip r:embed="rId4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aphicFrame>
        <p:nvGraphicFramePr>
          <p:cNvPr id="4" name="Espaço Reservado para Conteúdo 3">
            <a:extLst>
              <a:ext uri="{FF2B5EF4-FFF2-40B4-BE49-F238E27FC236}">
                <a16:creationId xmlns:a16="http://schemas.microsoft.com/office/drawing/2014/main" id="{D9FFD5D2-4410-4B42-8CA1-958C2AC55CE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87784906"/>
              </p:ext>
            </p:extLst>
          </p:nvPr>
        </p:nvGraphicFramePr>
        <p:xfrm>
          <a:off x="451821" y="516367"/>
          <a:ext cx="4474744" cy="5492325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</a:tblPr>
              <a:tblGrid>
                <a:gridCol w="1609656">
                  <a:extLst>
                    <a:ext uri="{9D8B030D-6E8A-4147-A177-3AD203B41FA5}">
                      <a16:colId xmlns:a16="http://schemas.microsoft.com/office/drawing/2014/main" val="3669418452"/>
                    </a:ext>
                  </a:extLst>
                </a:gridCol>
                <a:gridCol w="2865088">
                  <a:extLst>
                    <a:ext uri="{9D8B030D-6E8A-4147-A177-3AD203B41FA5}">
                      <a16:colId xmlns:a16="http://schemas.microsoft.com/office/drawing/2014/main" val="1168819277"/>
                    </a:ext>
                  </a:extLst>
                </a:gridCol>
              </a:tblGrid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Mês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Valor previsto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973046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0000"/>
                          </a:highlight>
                          <a:latin typeface="Calibri" panose="020F0502020204030204" pitchFamily="34" charset="0"/>
                        </a:rPr>
                        <a:t>set/23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0000"/>
                          </a:highlight>
                          <a:latin typeface="Calibri" panose="020F0502020204030204" pitchFamily="34" charset="0"/>
                        </a:rPr>
                        <a:t> R$   589.984,67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2334271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out/23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593.948,18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2618869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nov/23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597.208,62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3038508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dez/23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604.828,13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05208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jan/24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603.846,15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6395533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fev/24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605.497,94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011989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mar/24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608.949,56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406425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abr/24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613.617,51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388073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mai/24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619.475,26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2193098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jun/24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621.947,52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922046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0000FF"/>
                          </a:highlight>
                          <a:latin typeface="Calibri" panose="020F0502020204030204" pitchFamily="34" charset="0"/>
                        </a:rPr>
                        <a:t>jul/24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0000FF"/>
                          </a:highlight>
                          <a:latin typeface="Calibri" panose="020F0502020204030204" pitchFamily="34" charset="0"/>
                        </a:rPr>
                        <a:t> R$   628.734,65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019583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ago/24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628.566,55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8144612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set/24</a:t>
                      </a:r>
                    </a:p>
                  </a:txBody>
                  <a:tcPr marL="83845" marR="3624" marT="64496" marB="6449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R$   606.527,33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4289176"/>
                  </a:ext>
                </a:extLst>
              </a:tr>
              <a:tr h="366155"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1" i="1" u="none" strike="noStrike" cap="none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Média</a:t>
                      </a:r>
                    </a:p>
                  </a:txBody>
                  <a:tcPr marL="83845" marR="3624" marT="64496" marB="64496" anchor="b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000" b="0" i="0" u="none" strike="noStrike" cap="none" spc="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 R$   609.471,70 </a:t>
                      </a:r>
                    </a:p>
                  </a:txBody>
                  <a:tcPr marL="83845" marR="3624" marT="64496" marB="64496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52493"/>
                  </a:ext>
                </a:extLst>
              </a:tr>
            </a:tbl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1B1AEE22-DCD4-4AF1-A999-3688445638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314" y="2932133"/>
            <a:ext cx="1981372" cy="993734"/>
          </a:xfrm>
          <a:prstGeom prst="rect">
            <a:avLst/>
          </a:prstGeom>
        </p:spPr>
      </p:pic>
      <p:pic>
        <p:nvPicPr>
          <p:cNvPr id="14" name="Áudio 13">
            <a:hlinkClick r:id="" action="ppaction://media"/>
            <a:extLst>
              <a:ext uri="{FF2B5EF4-FFF2-40B4-BE49-F238E27FC236}">
                <a16:creationId xmlns:a16="http://schemas.microsoft.com/office/drawing/2014/main" id="{ABD13732-CBA2-4B9C-A796-B548DFA91F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25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650"/>
    </mc:Choice>
    <mc:Fallback xmlns="">
      <p:transition spd="slow" advTm="51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18">
            <a:extLst>
              <a:ext uri="{FF2B5EF4-FFF2-40B4-BE49-F238E27FC236}">
                <a16:creationId xmlns:a16="http://schemas.microsoft.com/office/drawing/2014/main" id="{CBF5F222-124A-4137-986B-F8D39C1AC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3" name="Freeform: Shape 20">
            <a:extLst>
              <a:ext uri="{FF2B5EF4-FFF2-40B4-BE49-F238E27FC236}">
                <a16:creationId xmlns:a16="http://schemas.microsoft.com/office/drawing/2014/main" id="{0BA284C9-24FB-4C62-82C4-14B795C96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299288" y="0"/>
            <a:ext cx="6892711" cy="6858000"/>
          </a:xfrm>
          <a:custGeom>
            <a:avLst/>
            <a:gdLst>
              <a:gd name="connsiteX0" fmla="*/ 6504350 w 6606961"/>
              <a:gd name="connsiteY0" fmla="*/ 6252607 h 6858000"/>
              <a:gd name="connsiteX1" fmla="*/ 6483131 w 6606961"/>
              <a:gd name="connsiteY1" fmla="*/ 6268960 h 6858000"/>
              <a:gd name="connsiteX2" fmla="*/ 6466971 w 6606961"/>
              <a:gd name="connsiteY2" fmla="*/ 6285399 h 6858000"/>
              <a:gd name="connsiteX3" fmla="*/ 6461496 w 6606961"/>
              <a:gd name="connsiteY3" fmla="*/ 6303440 h 6858000"/>
              <a:gd name="connsiteX4" fmla="*/ 6466971 w 6606961"/>
              <a:gd name="connsiteY4" fmla="*/ 6285398 h 6858000"/>
              <a:gd name="connsiteX5" fmla="*/ 6483131 w 6606961"/>
              <a:gd name="connsiteY5" fmla="*/ 6268959 h 6858000"/>
              <a:gd name="connsiteX6" fmla="*/ 6504350 w 6606961"/>
              <a:gd name="connsiteY6" fmla="*/ 6252607 h 6858000"/>
              <a:gd name="connsiteX7" fmla="*/ 6596193 w 6606961"/>
              <a:gd name="connsiteY7" fmla="*/ 5016991 h 6858000"/>
              <a:gd name="connsiteX8" fmla="*/ 6592863 w 6606961"/>
              <a:gd name="connsiteY8" fmla="*/ 5026963 h 6858000"/>
              <a:gd name="connsiteX9" fmla="*/ 6583178 w 6606961"/>
              <a:gd name="connsiteY9" fmla="*/ 5069502 h 6858000"/>
              <a:gd name="connsiteX10" fmla="*/ 6592863 w 6606961"/>
              <a:gd name="connsiteY10" fmla="*/ 5026962 h 6858000"/>
              <a:gd name="connsiteX11" fmla="*/ 6592254 w 6606961"/>
              <a:gd name="connsiteY11" fmla="*/ 4815848 h 6858000"/>
              <a:gd name="connsiteX12" fmla="*/ 6606961 w 6606961"/>
              <a:gd name="connsiteY12" fmla="*/ 4868337 h 6858000"/>
              <a:gd name="connsiteX13" fmla="*/ 6592254 w 6606961"/>
              <a:gd name="connsiteY13" fmla="*/ 4815848 h 6858000"/>
              <a:gd name="connsiteX14" fmla="*/ 6574456 w 6606961"/>
              <a:gd name="connsiteY14" fmla="*/ 4598895 h 6858000"/>
              <a:gd name="connsiteX15" fmla="*/ 6569050 w 6606961"/>
              <a:gd name="connsiteY15" fmla="*/ 4613497 h 6858000"/>
              <a:gd name="connsiteX16" fmla="*/ 6542686 w 6606961"/>
              <a:gd name="connsiteY16" fmla="*/ 4660673 h 6858000"/>
              <a:gd name="connsiteX17" fmla="*/ 6569050 w 6606961"/>
              <a:gd name="connsiteY17" fmla="*/ 4613496 h 6858000"/>
              <a:gd name="connsiteX18" fmla="*/ 6096592 w 6606961"/>
              <a:gd name="connsiteY18" fmla="*/ 2797411 h 6858000"/>
              <a:gd name="connsiteX19" fmla="*/ 6068089 w 6606961"/>
              <a:gd name="connsiteY19" fmla="*/ 2832765 h 6858000"/>
              <a:gd name="connsiteX20" fmla="*/ 6077744 w 6606961"/>
              <a:gd name="connsiteY20" fmla="*/ 2813063 h 6858000"/>
              <a:gd name="connsiteX21" fmla="*/ 6108238 w 6606961"/>
              <a:gd name="connsiteY21" fmla="*/ 2788766 h 6858000"/>
              <a:gd name="connsiteX22" fmla="*/ 6096594 w 6606961"/>
              <a:gd name="connsiteY22" fmla="*/ 2797409 h 6858000"/>
              <a:gd name="connsiteX23" fmla="*/ 6096592 w 6606961"/>
              <a:gd name="connsiteY23" fmla="*/ 2797411 h 6858000"/>
              <a:gd name="connsiteX24" fmla="*/ 6096594 w 6606961"/>
              <a:gd name="connsiteY24" fmla="*/ 2797408 h 6858000"/>
              <a:gd name="connsiteX25" fmla="*/ 6177892 w 6606961"/>
              <a:gd name="connsiteY25" fmla="*/ 1901267 h 6858000"/>
              <a:gd name="connsiteX26" fmla="*/ 6184406 w 6606961"/>
              <a:gd name="connsiteY26" fmla="*/ 1928302 h 6858000"/>
              <a:gd name="connsiteX27" fmla="*/ 6202134 w 6606961"/>
              <a:gd name="connsiteY27" fmla="*/ 1953275 h 6858000"/>
              <a:gd name="connsiteX28" fmla="*/ 6177892 w 6606961"/>
              <a:gd name="connsiteY28" fmla="*/ 1901267 h 6858000"/>
              <a:gd name="connsiteX29" fmla="*/ 6195086 w 6606961"/>
              <a:gd name="connsiteY29" fmla="*/ 1685831 h 6858000"/>
              <a:gd name="connsiteX30" fmla="*/ 6203688 w 6606961"/>
              <a:gd name="connsiteY30" fmla="*/ 1703234 h 6858000"/>
              <a:gd name="connsiteX31" fmla="*/ 6204468 w 6606961"/>
              <a:gd name="connsiteY31" fmla="*/ 1720187 h 6858000"/>
              <a:gd name="connsiteX32" fmla="*/ 6195086 w 6606961"/>
              <a:gd name="connsiteY32" fmla="*/ 1685831 h 6858000"/>
              <a:gd name="connsiteX33" fmla="*/ 6104848 w 6606961"/>
              <a:gd name="connsiteY33" fmla="*/ 441326 h 6858000"/>
              <a:gd name="connsiteX34" fmla="*/ 6107022 w 6606961"/>
              <a:gd name="connsiteY34" fmla="*/ 447408 h 6858000"/>
              <a:gd name="connsiteX35" fmla="*/ 6111644 w 6606961"/>
              <a:gd name="connsiteY35" fmla="*/ 471842 h 6858000"/>
              <a:gd name="connsiteX36" fmla="*/ 6098479 w 6606961"/>
              <a:gd name="connsiteY36" fmla="*/ 423498 h 6858000"/>
              <a:gd name="connsiteX37" fmla="*/ 6104429 w 6606961"/>
              <a:gd name="connsiteY37" fmla="*/ 439445 h 6858000"/>
              <a:gd name="connsiteX38" fmla="*/ 6104848 w 6606961"/>
              <a:gd name="connsiteY38" fmla="*/ 441326 h 6858000"/>
              <a:gd name="connsiteX39" fmla="*/ 6098531 w 6606961"/>
              <a:gd name="connsiteY39" fmla="*/ 423643 h 6858000"/>
              <a:gd name="connsiteX40" fmla="*/ 6092225 w 6606961"/>
              <a:gd name="connsiteY40" fmla="*/ 405973 h 6858000"/>
              <a:gd name="connsiteX41" fmla="*/ 6098479 w 6606961"/>
              <a:gd name="connsiteY41" fmla="*/ 423498 h 6858000"/>
              <a:gd name="connsiteX42" fmla="*/ 6092641 w 6606961"/>
              <a:gd name="connsiteY42" fmla="*/ 407854 h 6858000"/>
              <a:gd name="connsiteX43" fmla="*/ 6085497 w 6606961"/>
              <a:gd name="connsiteY43" fmla="*/ 375552 h 6858000"/>
              <a:gd name="connsiteX44" fmla="*/ 6092225 w 6606961"/>
              <a:gd name="connsiteY44" fmla="*/ 405973 h 6858000"/>
              <a:gd name="connsiteX45" fmla="*/ 6090060 w 6606961"/>
              <a:gd name="connsiteY45" fmla="*/ 399904 h 6858000"/>
              <a:gd name="connsiteX46" fmla="*/ 6085497 w 6606961"/>
              <a:gd name="connsiteY46" fmla="*/ 375552 h 6858000"/>
              <a:gd name="connsiteX47" fmla="*/ 6136600 w 6606961"/>
              <a:gd name="connsiteY47" fmla="*/ 110785 h 6858000"/>
              <a:gd name="connsiteX48" fmla="*/ 6141476 w 6606961"/>
              <a:gd name="connsiteY48" fmla="*/ 142673 h 6858000"/>
              <a:gd name="connsiteX49" fmla="*/ 6140030 w 6606961"/>
              <a:gd name="connsiteY49" fmla="*/ 172969 h 6858000"/>
              <a:gd name="connsiteX50" fmla="*/ 0 w 6606961"/>
              <a:gd name="connsiteY50" fmla="*/ 0 h 6858000"/>
              <a:gd name="connsiteX51" fmla="*/ 5842998 w 6606961"/>
              <a:gd name="connsiteY51" fmla="*/ 0 h 6858000"/>
              <a:gd name="connsiteX52" fmla="*/ 5841507 w 6606961"/>
              <a:gd name="connsiteY52" fmla="*/ 75178 h 6858000"/>
              <a:gd name="connsiteX53" fmla="*/ 5837123 w 6606961"/>
              <a:gd name="connsiteY53" fmla="*/ 102783 h 6858000"/>
              <a:gd name="connsiteX54" fmla="*/ 5849698 w 6606961"/>
              <a:gd name="connsiteY54" fmla="*/ 227604 h 6858000"/>
              <a:gd name="connsiteX55" fmla="*/ 5850650 w 6606961"/>
              <a:gd name="connsiteY55" fmla="*/ 298815 h 6858000"/>
              <a:gd name="connsiteX56" fmla="*/ 5866274 w 6606961"/>
              <a:gd name="connsiteY56" fmla="*/ 379026 h 6858000"/>
              <a:gd name="connsiteX57" fmla="*/ 5865511 w 6606961"/>
              <a:gd name="connsiteY57" fmla="*/ 402431 h 6858000"/>
              <a:gd name="connsiteX58" fmla="*/ 5864176 w 6606961"/>
              <a:gd name="connsiteY58" fmla="*/ 428634 h 6858000"/>
              <a:gd name="connsiteX59" fmla="*/ 5863032 w 6606961"/>
              <a:gd name="connsiteY59" fmla="*/ 509048 h 6858000"/>
              <a:gd name="connsiteX60" fmla="*/ 5857320 w 6606961"/>
              <a:gd name="connsiteY60" fmla="*/ 557856 h 6858000"/>
              <a:gd name="connsiteX61" fmla="*/ 5860746 w 6606961"/>
              <a:gd name="connsiteY61" fmla="*/ 650867 h 6858000"/>
              <a:gd name="connsiteX62" fmla="*/ 5855794 w 6606961"/>
              <a:gd name="connsiteY62" fmla="*/ 685276 h 6858000"/>
              <a:gd name="connsiteX63" fmla="*/ 5855222 w 6606961"/>
              <a:gd name="connsiteY63" fmla="*/ 772288 h 6858000"/>
              <a:gd name="connsiteX64" fmla="*/ 5858080 w 6606961"/>
              <a:gd name="connsiteY64" fmla="*/ 850301 h 6858000"/>
              <a:gd name="connsiteX65" fmla="*/ 5856557 w 6606961"/>
              <a:gd name="connsiteY65" fmla="*/ 925512 h 6858000"/>
              <a:gd name="connsiteX66" fmla="*/ 5850271 w 6606961"/>
              <a:gd name="connsiteY66" fmla="*/ 979322 h 6858000"/>
              <a:gd name="connsiteX67" fmla="*/ 5846460 w 6606961"/>
              <a:gd name="connsiteY67" fmla="*/ 1037731 h 6858000"/>
              <a:gd name="connsiteX68" fmla="*/ 5823790 w 6606961"/>
              <a:gd name="connsiteY68" fmla="*/ 1198754 h 6858000"/>
              <a:gd name="connsiteX69" fmla="*/ 5829313 w 6606961"/>
              <a:gd name="connsiteY69" fmla="*/ 1228559 h 6858000"/>
              <a:gd name="connsiteX70" fmla="*/ 5834457 w 6606961"/>
              <a:gd name="connsiteY70" fmla="*/ 1397785 h 6858000"/>
              <a:gd name="connsiteX71" fmla="*/ 5834076 w 6606961"/>
              <a:gd name="connsiteY71" fmla="*/ 1434592 h 6858000"/>
              <a:gd name="connsiteX72" fmla="*/ 5856557 w 6606961"/>
              <a:gd name="connsiteY72" fmla="*/ 1533410 h 6858000"/>
              <a:gd name="connsiteX73" fmla="*/ 5820931 w 6606961"/>
              <a:gd name="connsiteY73" fmla="*/ 1685831 h 6858000"/>
              <a:gd name="connsiteX74" fmla="*/ 5776354 w 6606961"/>
              <a:gd name="connsiteY74" fmla="*/ 1828458 h 6858000"/>
              <a:gd name="connsiteX75" fmla="*/ 5770638 w 6606961"/>
              <a:gd name="connsiteY75" fmla="*/ 1846459 h 6858000"/>
              <a:gd name="connsiteX76" fmla="*/ 5760922 w 6606961"/>
              <a:gd name="connsiteY76" fmla="*/ 1897666 h 6858000"/>
              <a:gd name="connsiteX77" fmla="*/ 5757492 w 6606961"/>
              <a:gd name="connsiteY77" fmla="*/ 1961077 h 6858000"/>
              <a:gd name="connsiteX78" fmla="*/ 5752444 w 6606961"/>
              <a:gd name="connsiteY78" fmla="*/ 2001358 h 6858000"/>
              <a:gd name="connsiteX79" fmla="*/ 5752193 w 6606961"/>
              <a:gd name="connsiteY79" fmla="*/ 2004387 h 6858000"/>
              <a:gd name="connsiteX80" fmla="*/ 5752193 w 6606961"/>
              <a:gd name="connsiteY80" fmla="*/ 2066659 h 6858000"/>
              <a:gd name="connsiteX81" fmla="*/ 5753064 w 6606961"/>
              <a:gd name="connsiteY81" fmla="*/ 2073770 h 6858000"/>
              <a:gd name="connsiteX82" fmla="*/ 5759588 w 6606961"/>
              <a:gd name="connsiteY82" fmla="*/ 2105899 h 6858000"/>
              <a:gd name="connsiteX83" fmla="*/ 5775210 w 6606961"/>
              <a:gd name="connsiteY83" fmla="*/ 2195915 h 6858000"/>
              <a:gd name="connsiteX84" fmla="*/ 5790071 w 6606961"/>
              <a:gd name="connsiteY84" fmla="*/ 2280726 h 6858000"/>
              <a:gd name="connsiteX85" fmla="*/ 5772545 w 6606961"/>
              <a:gd name="connsiteY85" fmla="*/ 2307531 h 6858000"/>
              <a:gd name="connsiteX86" fmla="*/ 5757303 w 6606961"/>
              <a:gd name="connsiteY86" fmla="*/ 2348938 h 6858000"/>
              <a:gd name="connsiteX87" fmla="*/ 5775592 w 6606961"/>
              <a:gd name="connsiteY87" fmla="*/ 2394944 h 6858000"/>
              <a:gd name="connsiteX88" fmla="*/ 5813500 w 6606961"/>
              <a:gd name="connsiteY88" fmla="*/ 2502563 h 6858000"/>
              <a:gd name="connsiteX89" fmla="*/ 5815217 w 6606961"/>
              <a:gd name="connsiteY89" fmla="*/ 2570573 h 6858000"/>
              <a:gd name="connsiteX90" fmla="*/ 5831410 w 6606961"/>
              <a:gd name="connsiteY90" fmla="*/ 2718397 h 6858000"/>
              <a:gd name="connsiteX91" fmla="*/ 5854460 w 6606961"/>
              <a:gd name="connsiteY91" fmla="*/ 2815011 h 6858000"/>
              <a:gd name="connsiteX92" fmla="*/ 5880560 w 6606961"/>
              <a:gd name="connsiteY92" fmla="*/ 2884421 h 6858000"/>
              <a:gd name="connsiteX93" fmla="*/ 5914661 w 6606961"/>
              <a:gd name="connsiteY93" fmla="*/ 2983838 h 6858000"/>
              <a:gd name="connsiteX94" fmla="*/ 5932377 w 6606961"/>
              <a:gd name="connsiteY94" fmla="*/ 3083655 h 6858000"/>
              <a:gd name="connsiteX95" fmla="*/ 5954667 w 6606961"/>
              <a:gd name="connsiteY95" fmla="*/ 3155864 h 6858000"/>
              <a:gd name="connsiteX96" fmla="*/ 5969908 w 6606961"/>
              <a:gd name="connsiteY96" fmla="*/ 3244080 h 6858000"/>
              <a:gd name="connsiteX97" fmla="*/ 5970478 w 6606961"/>
              <a:gd name="connsiteY97" fmla="*/ 3318091 h 6858000"/>
              <a:gd name="connsiteX98" fmla="*/ 5967811 w 6606961"/>
              <a:gd name="connsiteY98" fmla="*/ 3434110 h 6858000"/>
              <a:gd name="connsiteX99" fmla="*/ 6013914 w 6606961"/>
              <a:gd name="connsiteY99" fmla="*/ 3576131 h 6858000"/>
              <a:gd name="connsiteX100" fmla="*/ 6024202 w 6606961"/>
              <a:gd name="connsiteY100" fmla="*/ 3633540 h 6858000"/>
              <a:gd name="connsiteX101" fmla="*/ 6028964 w 6606961"/>
              <a:gd name="connsiteY101" fmla="*/ 3687551 h 6858000"/>
              <a:gd name="connsiteX102" fmla="*/ 6059635 w 6606961"/>
              <a:gd name="connsiteY102" fmla="*/ 3802167 h 6858000"/>
              <a:gd name="connsiteX103" fmla="*/ 6069734 w 6606961"/>
              <a:gd name="connsiteY103" fmla="*/ 3848775 h 6858000"/>
              <a:gd name="connsiteX104" fmla="*/ 6069543 w 6606961"/>
              <a:gd name="connsiteY104" fmla="*/ 3913986 h 6858000"/>
              <a:gd name="connsiteX105" fmla="*/ 6083640 w 6606961"/>
              <a:gd name="connsiteY105" fmla="*/ 4032605 h 6858000"/>
              <a:gd name="connsiteX106" fmla="*/ 6124790 w 6606961"/>
              <a:gd name="connsiteY106" fmla="*/ 4151024 h 6858000"/>
              <a:gd name="connsiteX107" fmla="*/ 6120788 w 6606961"/>
              <a:gd name="connsiteY107" fmla="*/ 4201232 h 6858000"/>
              <a:gd name="connsiteX108" fmla="*/ 6121740 w 6606961"/>
              <a:gd name="connsiteY108" fmla="*/ 4219234 h 6858000"/>
              <a:gd name="connsiteX109" fmla="*/ 6144411 w 6606961"/>
              <a:gd name="connsiteY109" fmla="*/ 4381059 h 6858000"/>
              <a:gd name="connsiteX110" fmla="*/ 6146888 w 6606961"/>
              <a:gd name="connsiteY110" fmla="*/ 4397262 h 6858000"/>
              <a:gd name="connsiteX111" fmla="*/ 6167081 w 6606961"/>
              <a:gd name="connsiteY111" fmla="*/ 4473273 h 6858000"/>
              <a:gd name="connsiteX112" fmla="*/ 6179655 w 6606961"/>
              <a:gd name="connsiteY112" fmla="*/ 4664906 h 6858000"/>
              <a:gd name="connsiteX113" fmla="*/ 6181179 w 6606961"/>
              <a:gd name="connsiteY113" fmla="*/ 4676706 h 6858000"/>
              <a:gd name="connsiteX114" fmla="*/ 6171082 w 6606961"/>
              <a:gd name="connsiteY114" fmla="*/ 4740918 h 6858000"/>
              <a:gd name="connsiteX115" fmla="*/ 6156794 w 6606961"/>
              <a:gd name="connsiteY115" fmla="*/ 4772721 h 6858000"/>
              <a:gd name="connsiteX116" fmla="*/ 6141934 w 6606961"/>
              <a:gd name="connsiteY116" fmla="*/ 4822330 h 6858000"/>
              <a:gd name="connsiteX117" fmla="*/ 6136409 w 6606961"/>
              <a:gd name="connsiteY117" fmla="*/ 4872738 h 6858000"/>
              <a:gd name="connsiteX118" fmla="*/ 6158890 w 6606961"/>
              <a:gd name="connsiteY118" fmla="*/ 4957351 h 6858000"/>
              <a:gd name="connsiteX119" fmla="*/ 6161176 w 6606961"/>
              <a:gd name="connsiteY119" fmla="*/ 4988155 h 6858000"/>
              <a:gd name="connsiteX120" fmla="*/ 6172034 w 6606961"/>
              <a:gd name="connsiteY120" fmla="*/ 5056766 h 6858000"/>
              <a:gd name="connsiteX121" fmla="*/ 6171273 w 6606961"/>
              <a:gd name="connsiteY121" fmla="*/ 5116776 h 6858000"/>
              <a:gd name="connsiteX122" fmla="*/ 6153936 w 6606961"/>
              <a:gd name="connsiteY122" fmla="*/ 5164983 h 6858000"/>
              <a:gd name="connsiteX123" fmla="*/ 6150508 w 6606961"/>
              <a:gd name="connsiteY123" fmla="*/ 5234995 h 6858000"/>
              <a:gd name="connsiteX124" fmla="*/ 6163080 w 6606961"/>
              <a:gd name="connsiteY124" fmla="*/ 5280204 h 6858000"/>
              <a:gd name="connsiteX125" fmla="*/ 6164794 w 6606961"/>
              <a:gd name="connsiteY125" fmla="*/ 5289404 h 6858000"/>
              <a:gd name="connsiteX126" fmla="*/ 6165559 w 6606961"/>
              <a:gd name="connsiteY126" fmla="*/ 5407624 h 6858000"/>
              <a:gd name="connsiteX127" fmla="*/ 6127647 w 6606961"/>
              <a:gd name="connsiteY127" fmla="*/ 5555245 h 6858000"/>
              <a:gd name="connsiteX128" fmla="*/ 6119644 w 6606961"/>
              <a:gd name="connsiteY128" fmla="*/ 5579651 h 6858000"/>
              <a:gd name="connsiteX129" fmla="*/ 6105739 w 6606961"/>
              <a:gd name="connsiteY129" fmla="*/ 5698670 h 6858000"/>
              <a:gd name="connsiteX130" fmla="*/ 6091642 w 6606961"/>
              <a:gd name="connsiteY130" fmla="*/ 5762478 h 6858000"/>
              <a:gd name="connsiteX131" fmla="*/ 6090878 w 6606961"/>
              <a:gd name="connsiteY131" fmla="*/ 5808487 h 6858000"/>
              <a:gd name="connsiteX132" fmla="*/ 6065923 w 6606961"/>
              <a:gd name="connsiteY132" fmla="*/ 5864093 h 6858000"/>
              <a:gd name="connsiteX133" fmla="*/ 6055063 w 6606961"/>
              <a:gd name="connsiteY133" fmla="*/ 5882298 h 6858000"/>
              <a:gd name="connsiteX134" fmla="*/ 6048586 w 6606961"/>
              <a:gd name="connsiteY134" fmla="*/ 5904101 h 6858000"/>
              <a:gd name="connsiteX135" fmla="*/ 6028011 w 6606961"/>
              <a:gd name="connsiteY135" fmla="*/ 6002916 h 6858000"/>
              <a:gd name="connsiteX136" fmla="*/ 6016392 w 6606961"/>
              <a:gd name="connsiteY136" fmla="*/ 6020520 h 6858000"/>
              <a:gd name="connsiteX137" fmla="*/ 6009151 w 6606961"/>
              <a:gd name="connsiteY137" fmla="*/ 6032323 h 6858000"/>
              <a:gd name="connsiteX138" fmla="*/ 5996959 w 6606961"/>
              <a:gd name="connsiteY138" fmla="*/ 6128336 h 6858000"/>
              <a:gd name="connsiteX139" fmla="*/ 5962480 w 6606961"/>
              <a:gd name="connsiteY139" fmla="*/ 6188346 h 6858000"/>
              <a:gd name="connsiteX140" fmla="*/ 5947809 w 6606961"/>
              <a:gd name="connsiteY140" fmla="*/ 6204748 h 6858000"/>
              <a:gd name="connsiteX141" fmla="*/ 5925712 w 6606961"/>
              <a:gd name="connsiteY141" fmla="*/ 6262160 h 6858000"/>
              <a:gd name="connsiteX142" fmla="*/ 5883227 w 6606961"/>
              <a:gd name="connsiteY142" fmla="*/ 6455189 h 6858000"/>
              <a:gd name="connsiteX143" fmla="*/ 5898278 w 6606961"/>
              <a:gd name="connsiteY143" fmla="*/ 6510398 h 6858000"/>
              <a:gd name="connsiteX144" fmla="*/ 5857891 w 6606961"/>
              <a:gd name="connsiteY144" fmla="*/ 6615215 h 6858000"/>
              <a:gd name="connsiteX145" fmla="*/ 5835030 w 6606961"/>
              <a:gd name="connsiteY145" fmla="*/ 6706829 h 6858000"/>
              <a:gd name="connsiteX146" fmla="*/ 5829503 w 6606961"/>
              <a:gd name="connsiteY146" fmla="*/ 6740835 h 6858000"/>
              <a:gd name="connsiteX147" fmla="*/ 5819407 w 6606961"/>
              <a:gd name="connsiteY147" fmla="*/ 6848448 h 6858000"/>
              <a:gd name="connsiteX148" fmla="*/ 5815467 w 6606961"/>
              <a:gd name="connsiteY148" fmla="*/ 6858000 h 6858000"/>
              <a:gd name="connsiteX149" fmla="*/ 0 w 6606961"/>
              <a:gd name="connsiteY14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6606961" h="6858000">
                <a:moveTo>
                  <a:pt x="6504350" y="6252607"/>
                </a:moveTo>
                <a:cubicBezTo>
                  <a:pt x="6497801" y="6258858"/>
                  <a:pt x="6490180" y="6264358"/>
                  <a:pt x="6483131" y="6268960"/>
                </a:cubicBezTo>
                <a:cubicBezTo>
                  <a:pt x="6475987" y="6273610"/>
                  <a:pt x="6470641" y="6279198"/>
                  <a:pt x="6466971" y="6285399"/>
                </a:cubicBezTo>
                <a:lnTo>
                  <a:pt x="6461496" y="6303440"/>
                </a:lnTo>
                <a:lnTo>
                  <a:pt x="6466971" y="6285398"/>
                </a:lnTo>
                <a:cubicBezTo>
                  <a:pt x="6470641" y="6279198"/>
                  <a:pt x="6475987" y="6273610"/>
                  <a:pt x="6483131" y="6268959"/>
                </a:cubicBezTo>
                <a:cubicBezTo>
                  <a:pt x="6490180" y="6264358"/>
                  <a:pt x="6497801" y="6258858"/>
                  <a:pt x="6504350" y="6252607"/>
                </a:cubicBezTo>
                <a:close/>
                <a:moveTo>
                  <a:pt x="6596193" y="5016991"/>
                </a:moveTo>
                <a:lnTo>
                  <a:pt x="6592863" y="5026963"/>
                </a:lnTo>
                <a:lnTo>
                  <a:pt x="6583178" y="5069502"/>
                </a:lnTo>
                <a:lnTo>
                  <a:pt x="6592863" y="5026962"/>
                </a:lnTo>
                <a:close/>
                <a:moveTo>
                  <a:pt x="6592254" y="4815848"/>
                </a:moveTo>
                <a:cubicBezTo>
                  <a:pt x="6604390" y="4829518"/>
                  <a:pt x="6605247" y="4848984"/>
                  <a:pt x="6606961" y="4868337"/>
                </a:cubicBezTo>
                <a:cubicBezTo>
                  <a:pt x="6605247" y="4848984"/>
                  <a:pt x="6604390" y="4829519"/>
                  <a:pt x="6592254" y="4815848"/>
                </a:cubicBezTo>
                <a:close/>
                <a:moveTo>
                  <a:pt x="6574456" y="4598895"/>
                </a:moveTo>
                <a:cubicBezTo>
                  <a:pt x="6573479" y="4604246"/>
                  <a:pt x="6571431" y="4609896"/>
                  <a:pt x="6569050" y="4613497"/>
                </a:cubicBezTo>
                <a:cubicBezTo>
                  <a:pt x="6557429" y="4630850"/>
                  <a:pt x="6548642" y="4646239"/>
                  <a:pt x="6542686" y="4660673"/>
                </a:cubicBezTo>
                <a:cubicBezTo>
                  <a:pt x="6548642" y="4646239"/>
                  <a:pt x="6557429" y="4630850"/>
                  <a:pt x="6569050" y="4613496"/>
                </a:cubicBezTo>
                <a:close/>
                <a:moveTo>
                  <a:pt x="6096592" y="2797411"/>
                </a:moveTo>
                <a:lnTo>
                  <a:pt x="6068089" y="2832765"/>
                </a:lnTo>
                <a:lnTo>
                  <a:pt x="6077744" y="2813063"/>
                </a:lnTo>
                <a:close/>
                <a:moveTo>
                  <a:pt x="6108238" y="2788766"/>
                </a:moveTo>
                <a:lnTo>
                  <a:pt x="6096594" y="2797409"/>
                </a:lnTo>
                <a:lnTo>
                  <a:pt x="6096592" y="2797411"/>
                </a:lnTo>
                <a:lnTo>
                  <a:pt x="6096594" y="2797408"/>
                </a:lnTo>
                <a:close/>
                <a:moveTo>
                  <a:pt x="6177892" y="1901267"/>
                </a:moveTo>
                <a:lnTo>
                  <a:pt x="6184406" y="1928302"/>
                </a:lnTo>
                <a:cubicBezTo>
                  <a:pt x="6188215" y="1937010"/>
                  <a:pt x="6193895" y="1945372"/>
                  <a:pt x="6202134" y="1953275"/>
                </a:cubicBezTo>
                <a:cubicBezTo>
                  <a:pt x="6185655" y="1937473"/>
                  <a:pt x="6179417" y="1919820"/>
                  <a:pt x="6177892" y="1901267"/>
                </a:cubicBezTo>
                <a:close/>
                <a:moveTo>
                  <a:pt x="6195086" y="1685831"/>
                </a:moveTo>
                <a:cubicBezTo>
                  <a:pt x="6199467" y="1691682"/>
                  <a:pt x="6202230" y="1697496"/>
                  <a:pt x="6203688" y="1703234"/>
                </a:cubicBezTo>
                <a:lnTo>
                  <a:pt x="6204468" y="1720187"/>
                </a:lnTo>
                <a:cubicBezTo>
                  <a:pt x="6206135" y="1709086"/>
                  <a:pt x="6203849" y="1697531"/>
                  <a:pt x="6195086" y="1685831"/>
                </a:cubicBezTo>
                <a:close/>
                <a:moveTo>
                  <a:pt x="6104848" y="441326"/>
                </a:moveTo>
                <a:lnTo>
                  <a:pt x="6107022" y="447408"/>
                </a:lnTo>
                <a:cubicBezTo>
                  <a:pt x="6109424" y="455406"/>
                  <a:pt x="6111181" y="463515"/>
                  <a:pt x="6111644" y="471842"/>
                </a:cubicBezTo>
                <a:close/>
                <a:moveTo>
                  <a:pt x="6098479" y="423498"/>
                </a:moveTo>
                <a:lnTo>
                  <a:pt x="6104429" y="439445"/>
                </a:lnTo>
                <a:lnTo>
                  <a:pt x="6104848" y="441326"/>
                </a:lnTo>
                <a:lnTo>
                  <a:pt x="6098531" y="423643"/>
                </a:lnTo>
                <a:close/>
                <a:moveTo>
                  <a:pt x="6092225" y="405973"/>
                </a:moveTo>
                <a:lnTo>
                  <a:pt x="6098479" y="423498"/>
                </a:lnTo>
                <a:lnTo>
                  <a:pt x="6092641" y="407854"/>
                </a:lnTo>
                <a:close/>
                <a:moveTo>
                  <a:pt x="6085497" y="375552"/>
                </a:moveTo>
                <a:lnTo>
                  <a:pt x="6092225" y="405973"/>
                </a:lnTo>
                <a:lnTo>
                  <a:pt x="6090060" y="399904"/>
                </a:lnTo>
                <a:cubicBezTo>
                  <a:pt x="6087672" y="391925"/>
                  <a:pt x="6085935" y="383844"/>
                  <a:pt x="6085497" y="375552"/>
                </a:cubicBezTo>
                <a:close/>
                <a:moveTo>
                  <a:pt x="6136600" y="110785"/>
                </a:moveTo>
                <a:cubicBezTo>
                  <a:pt x="6139125" y="121686"/>
                  <a:pt x="6140827" y="132312"/>
                  <a:pt x="6141476" y="142673"/>
                </a:cubicBezTo>
                <a:cubicBezTo>
                  <a:pt x="6142125" y="153034"/>
                  <a:pt x="6141720" y="163129"/>
                  <a:pt x="6140030" y="172969"/>
                </a:cubicBezTo>
                <a:close/>
                <a:moveTo>
                  <a:pt x="0" y="0"/>
                </a:moveTo>
                <a:lnTo>
                  <a:pt x="5842998" y="0"/>
                </a:lnTo>
                <a:lnTo>
                  <a:pt x="5841507" y="75178"/>
                </a:lnTo>
                <a:cubicBezTo>
                  <a:pt x="5841127" y="84381"/>
                  <a:pt x="5836361" y="93781"/>
                  <a:pt x="5837123" y="102783"/>
                </a:cubicBezTo>
                <a:cubicBezTo>
                  <a:pt x="5840744" y="144391"/>
                  <a:pt x="5846460" y="185997"/>
                  <a:pt x="5849698" y="227604"/>
                </a:cubicBezTo>
                <a:cubicBezTo>
                  <a:pt x="5851602" y="251206"/>
                  <a:pt x="5847985" y="275411"/>
                  <a:pt x="5850650" y="298815"/>
                </a:cubicBezTo>
                <a:cubicBezTo>
                  <a:pt x="5853698" y="325817"/>
                  <a:pt x="5861508" y="352221"/>
                  <a:pt x="5866274" y="379026"/>
                </a:cubicBezTo>
                <a:cubicBezTo>
                  <a:pt x="5867604" y="386427"/>
                  <a:pt x="5865890" y="394628"/>
                  <a:pt x="5865511" y="402431"/>
                </a:cubicBezTo>
                <a:cubicBezTo>
                  <a:pt x="5865129" y="411231"/>
                  <a:pt x="5864367" y="419832"/>
                  <a:pt x="5864176" y="428634"/>
                </a:cubicBezTo>
                <a:cubicBezTo>
                  <a:pt x="5863794" y="455440"/>
                  <a:pt x="5864367" y="482243"/>
                  <a:pt x="5863032" y="509048"/>
                </a:cubicBezTo>
                <a:cubicBezTo>
                  <a:pt x="5862271" y="525450"/>
                  <a:pt x="5854460" y="542652"/>
                  <a:pt x="5857320" y="557856"/>
                </a:cubicBezTo>
                <a:cubicBezTo>
                  <a:pt x="5862842" y="588860"/>
                  <a:pt x="5850460" y="619866"/>
                  <a:pt x="5860746" y="650867"/>
                </a:cubicBezTo>
                <a:cubicBezTo>
                  <a:pt x="5863794" y="660472"/>
                  <a:pt x="5856174" y="673672"/>
                  <a:pt x="5855794" y="685276"/>
                </a:cubicBezTo>
                <a:cubicBezTo>
                  <a:pt x="5854842" y="714281"/>
                  <a:pt x="5855032" y="743283"/>
                  <a:pt x="5855222" y="772288"/>
                </a:cubicBezTo>
                <a:cubicBezTo>
                  <a:pt x="5855413" y="798291"/>
                  <a:pt x="5852747" y="825296"/>
                  <a:pt x="5858080" y="850301"/>
                </a:cubicBezTo>
                <a:cubicBezTo>
                  <a:pt x="5863794" y="876506"/>
                  <a:pt x="5863032" y="900106"/>
                  <a:pt x="5856557" y="925512"/>
                </a:cubicBezTo>
                <a:cubicBezTo>
                  <a:pt x="5852174" y="942914"/>
                  <a:pt x="5851602" y="961318"/>
                  <a:pt x="5850271" y="979322"/>
                </a:cubicBezTo>
                <a:cubicBezTo>
                  <a:pt x="5848746" y="998722"/>
                  <a:pt x="5852747" y="1020127"/>
                  <a:pt x="5846460" y="1037731"/>
                </a:cubicBezTo>
                <a:cubicBezTo>
                  <a:pt x="5827790" y="1090139"/>
                  <a:pt x="5823790" y="1143946"/>
                  <a:pt x="5823790" y="1198754"/>
                </a:cubicBezTo>
                <a:cubicBezTo>
                  <a:pt x="5823790" y="1208758"/>
                  <a:pt x="5826455" y="1218959"/>
                  <a:pt x="5829313" y="1228559"/>
                </a:cubicBezTo>
                <a:cubicBezTo>
                  <a:pt x="5846460" y="1284569"/>
                  <a:pt x="5844937" y="1340778"/>
                  <a:pt x="5834457" y="1397785"/>
                </a:cubicBezTo>
                <a:cubicBezTo>
                  <a:pt x="5832172" y="1409590"/>
                  <a:pt x="5831790" y="1422791"/>
                  <a:pt x="5834076" y="1434592"/>
                </a:cubicBezTo>
                <a:cubicBezTo>
                  <a:pt x="5840744" y="1467799"/>
                  <a:pt x="5851794" y="1500003"/>
                  <a:pt x="5856557" y="1533410"/>
                </a:cubicBezTo>
                <a:cubicBezTo>
                  <a:pt x="5864367" y="1588617"/>
                  <a:pt x="5838078" y="1636425"/>
                  <a:pt x="5820931" y="1685831"/>
                </a:cubicBezTo>
                <a:cubicBezTo>
                  <a:pt x="5804738" y="1732841"/>
                  <a:pt x="5768163" y="1772845"/>
                  <a:pt x="5776354" y="1828458"/>
                </a:cubicBezTo>
                <a:cubicBezTo>
                  <a:pt x="5777115" y="1834055"/>
                  <a:pt x="5771972" y="1840259"/>
                  <a:pt x="5770638" y="1846459"/>
                </a:cubicBezTo>
                <a:cubicBezTo>
                  <a:pt x="5767019" y="1863460"/>
                  <a:pt x="5762639" y="1880463"/>
                  <a:pt x="5760922" y="1897666"/>
                </a:cubicBezTo>
                <a:cubicBezTo>
                  <a:pt x="5758635" y="1918669"/>
                  <a:pt x="5759396" y="1940074"/>
                  <a:pt x="5757492" y="1961077"/>
                </a:cubicBezTo>
                <a:cubicBezTo>
                  <a:pt x="5756349" y="1974578"/>
                  <a:pt x="5754254" y="1987981"/>
                  <a:pt x="5752444" y="2001358"/>
                </a:cubicBezTo>
                <a:lnTo>
                  <a:pt x="5752193" y="2004387"/>
                </a:lnTo>
                <a:lnTo>
                  <a:pt x="5752193" y="2066659"/>
                </a:lnTo>
                <a:lnTo>
                  <a:pt x="5753064" y="2073770"/>
                </a:lnTo>
                <a:cubicBezTo>
                  <a:pt x="5755255" y="2084496"/>
                  <a:pt x="5757874" y="2095198"/>
                  <a:pt x="5759588" y="2105899"/>
                </a:cubicBezTo>
                <a:cubicBezTo>
                  <a:pt x="5764352" y="2136105"/>
                  <a:pt x="5763018" y="2169312"/>
                  <a:pt x="5775210" y="2195915"/>
                </a:cubicBezTo>
                <a:cubicBezTo>
                  <a:pt x="5788165" y="2224318"/>
                  <a:pt x="5794070" y="2251323"/>
                  <a:pt x="5790071" y="2280726"/>
                </a:cubicBezTo>
                <a:cubicBezTo>
                  <a:pt x="5788736" y="2290529"/>
                  <a:pt x="5780734" y="2303132"/>
                  <a:pt x="5772545" y="2307531"/>
                </a:cubicBezTo>
                <a:cubicBezTo>
                  <a:pt x="5754255" y="2317334"/>
                  <a:pt x="5751015" y="2330735"/>
                  <a:pt x="5757303" y="2348938"/>
                </a:cubicBezTo>
                <a:cubicBezTo>
                  <a:pt x="5762639" y="2364742"/>
                  <a:pt x="5765304" y="2384143"/>
                  <a:pt x="5775592" y="2394944"/>
                </a:cubicBezTo>
                <a:cubicBezTo>
                  <a:pt x="5804738" y="2425551"/>
                  <a:pt x="5805690" y="2464558"/>
                  <a:pt x="5813500" y="2502563"/>
                </a:cubicBezTo>
                <a:cubicBezTo>
                  <a:pt x="5818265" y="2525763"/>
                  <a:pt x="5818455" y="2547371"/>
                  <a:pt x="5815217" y="2570573"/>
                </a:cubicBezTo>
                <a:cubicBezTo>
                  <a:pt x="5807977" y="2620979"/>
                  <a:pt x="5818265" y="2669989"/>
                  <a:pt x="5831410" y="2718397"/>
                </a:cubicBezTo>
                <a:cubicBezTo>
                  <a:pt x="5840171" y="2750403"/>
                  <a:pt x="5845506" y="2783207"/>
                  <a:pt x="5854460" y="2815011"/>
                </a:cubicBezTo>
                <a:cubicBezTo>
                  <a:pt x="5861319" y="2838815"/>
                  <a:pt x="5869511" y="2862617"/>
                  <a:pt x="5880560" y="2884421"/>
                </a:cubicBezTo>
                <a:cubicBezTo>
                  <a:pt x="5896754" y="2916029"/>
                  <a:pt x="5921139" y="2943630"/>
                  <a:pt x="5914661" y="2983838"/>
                </a:cubicBezTo>
                <a:cubicBezTo>
                  <a:pt x="5908946" y="3019245"/>
                  <a:pt x="5920946" y="3051247"/>
                  <a:pt x="5932377" y="3083655"/>
                </a:cubicBezTo>
                <a:cubicBezTo>
                  <a:pt x="5940759" y="3107459"/>
                  <a:pt x="5949334" y="3131259"/>
                  <a:pt x="5954667" y="3155864"/>
                </a:cubicBezTo>
                <a:cubicBezTo>
                  <a:pt x="5960954" y="3185071"/>
                  <a:pt x="5958286" y="3218076"/>
                  <a:pt x="5969908" y="3244080"/>
                </a:cubicBezTo>
                <a:cubicBezTo>
                  <a:pt x="5982100" y="3271285"/>
                  <a:pt x="5973909" y="3293886"/>
                  <a:pt x="5970478" y="3318091"/>
                </a:cubicBezTo>
                <a:cubicBezTo>
                  <a:pt x="5965145" y="3356697"/>
                  <a:pt x="5955238" y="3395106"/>
                  <a:pt x="5967811" y="3434110"/>
                </a:cubicBezTo>
                <a:cubicBezTo>
                  <a:pt x="5983052" y="3481516"/>
                  <a:pt x="5999435" y="3528525"/>
                  <a:pt x="6013914" y="3576131"/>
                </a:cubicBezTo>
                <a:cubicBezTo>
                  <a:pt x="6019440" y="3594536"/>
                  <a:pt x="6021726" y="3614335"/>
                  <a:pt x="6024202" y="3633540"/>
                </a:cubicBezTo>
                <a:cubicBezTo>
                  <a:pt x="6026298" y="3651741"/>
                  <a:pt x="6020963" y="3673545"/>
                  <a:pt x="6028964" y="3687551"/>
                </a:cubicBezTo>
                <a:cubicBezTo>
                  <a:pt x="6049539" y="3723556"/>
                  <a:pt x="6059635" y="3760559"/>
                  <a:pt x="6059635" y="3802167"/>
                </a:cubicBezTo>
                <a:cubicBezTo>
                  <a:pt x="6059635" y="3817771"/>
                  <a:pt x="6068209" y="3832974"/>
                  <a:pt x="6069734" y="3848775"/>
                </a:cubicBezTo>
                <a:cubicBezTo>
                  <a:pt x="6071638" y="3870381"/>
                  <a:pt x="6076782" y="3895185"/>
                  <a:pt x="6069543" y="3913986"/>
                </a:cubicBezTo>
                <a:cubicBezTo>
                  <a:pt x="6052396" y="3958193"/>
                  <a:pt x="6066686" y="3993996"/>
                  <a:pt x="6083640" y="4032605"/>
                </a:cubicBezTo>
                <a:cubicBezTo>
                  <a:pt x="6100404" y="4070612"/>
                  <a:pt x="6113738" y="4110618"/>
                  <a:pt x="6124790" y="4151024"/>
                </a:cubicBezTo>
                <a:cubicBezTo>
                  <a:pt x="6128790" y="4166226"/>
                  <a:pt x="6122121" y="4184426"/>
                  <a:pt x="6120788" y="4201232"/>
                </a:cubicBezTo>
                <a:cubicBezTo>
                  <a:pt x="6120407" y="4207233"/>
                  <a:pt x="6119835" y="4213835"/>
                  <a:pt x="6121740" y="4219234"/>
                </a:cubicBezTo>
                <a:cubicBezTo>
                  <a:pt x="6140030" y="4271441"/>
                  <a:pt x="6153936" y="4324451"/>
                  <a:pt x="6144411" y="4381059"/>
                </a:cubicBezTo>
                <a:cubicBezTo>
                  <a:pt x="6143458" y="4386258"/>
                  <a:pt x="6145554" y="4392062"/>
                  <a:pt x="6146888" y="4397262"/>
                </a:cubicBezTo>
                <a:cubicBezTo>
                  <a:pt x="6153746" y="4422667"/>
                  <a:pt x="6164604" y="4447471"/>
                  <a:pt x="6167081" y="4473273"/>
                </a:cubicBezTo>
                <a:cubicBezTo>
                  <a:pt x="6173177" y="4536884"/>
                  <a:pt x="6175655" y="4600891"/>
                  <a:pt x="6179655" y="4664906"/>
                </a:cubicBezTo>
                <a:cubicBezTo>
                  <a:pt x="6179844" y="4668907"/>
                  <a:pt x="6179844" y="4673108"/>
                  <a:pt x="6181179" y="4676706"/>
                </a:cubicBezTo>
                <a:cubicBezTo>
                  <a:pt x="6189371" y="4700311"/>
                  <a:pt x="6186703" y="4720913"/>
                  <a:pt x="6171082" y="4740918"/>
                </a:cubicBezTo>
                <a:cubicBezTo>
                  <a:pt x="6164224" y="4749720"/>
                  <a:pt x="6160604" y="4761721"/>
                  <a:pt x="6156794" y="4772721"/>
                </a:cubicBezTo>
                <a:cubicBezTo>
                  <a:pt x="6151078" y="4788926"/>
                  <a:pt x="6145554" y="4805527"/>
                  <a:pt x="6141934" y="4822330"/>
                </a:cubicBezTo>
                <a:cubicBezTo>
                  <a:pt x="6138505" y="4838933"/>
                  <a:pt x="6133744" y="4856735"/>
                  <a:pt x="6136409" y="4872738"/>
                </a:cubicBezTo>
                <a:cubicBezTo>
                  <a:pt x="6141171" y="4901542"/>
                  <a:pt x="6151840" y="4928949"/>
                  <a:pt x="6158890" y="4957351"/>
                </a:cubicBezTo>
                <a:cubicBezTo>
                  <a:pt x="6161367" y="4967153"/>
                  <a:pt x="6160984" y="4977955"/>
                  <a:pt x="6161176" y="4988155"/>
                </a:cubicBezTo>
                <a:cubicBezTo>
                  <a:pt x="6161746" y="5011562"/>
                  <a:pt x="6156222" y="5035565"/>
                  <a:pt x="6172034" y="5056766"/>
                </a:cubicBezTo>
                <a:cubicBezTo>
                  <a:pt x="6186894" y="5076369"/>
                  <a:pt x="6182513" y="5096175"/>
                  <a:pt x="6171273" y="5116776"/>
                </a:cubicBezTo>
                <a:cubicBezTo>
                  <a:pt x="6163271" y="5131580"/>
                  <a:pt x="6156984" y="5148381"/>
                  <a:pt x="6153936" y="5164983"/>
                </a:cubicBezTo>
                <a:cubicBezTo>
                  <a:pt x="6149746" y="5187788"/>
                  <a:pt x="6148030" y="5210391"/>
                  <a:pt x="6150508" y="5234995"/>
                </a:cubicBezTo>
                <a:cubicBezTo>
                  <a:pt x="6152222" y="5252399"/>
                  <a:pt x="6152984" y="5266602"/>
                  <a:pt x="6163080" y="5280204"/>
                </a:cubicBezTo>
                <a:cubicBezTo>
                  <a:pt x="6164604" y="5282403"/>
                  <a:pt x="6164986" y="5286403"/>
                  <a:pt x="6164794" y="5289404"/>
                </a:cubicBezTo>
                <a:cubicBezTo>
                  <a:pt x="6161556" y="5328811"/>
                  <a:pt x="6163271" y="5367816"/>
                  <a:pt x="6165559" y="5407624"/>
                </a:cubicBezTo>
                <a:cubicBezTo>
                  <a:pt x="6168604" y="5458228"/>
                  <a:pt x="6159652" y="5511440"/>
                  <a:pt x="6127647" y="5555245"/>
                </a:cubicBezTo>
                <a:cubicBezTo>
                  <a:pt x="6122883" y="5561647"/>
                  <a:pt x="6120788" y="5571248"/>
                  <a:pt x="6119644" y="5579651"/>
                </a:cubicBezTo>
                <a:cubicBezTo>
                  <a:pt x="6114692" y="5619255"/>
                  <a:pt x="6111263" y="5659063"/>
                  <a:pt x="6105739" y="5698670"/>
                </a:cubicBezTo>
                <a:cubicBezTo>
                  <a:pt x="6102690" y="5720273"/>
                  <a:pt x="6100024" y="5742876"/>
                  <a:pt x="6091642" y="5762478"/>
                </a:cubicBezTo>
                <a:cubicBezTo>
                  <a:pt x="6083451" y="5781680"/>
                  <a:pt x="6073734" y="5797086"/>
                  <a:pt x="6090878" y="5808487"/>
                </a:cubicBezTo>
                <a:cubicBezTo>
                  <a:pt x="6081734" y="5828888"/>
                  <a:pt x="6074114" y="5846693"/>
                  <a:pt x="6065923" y="5864093"/>
                </a:cubicBezTo>
                <a:cubicBezTo>
                  <a:pt x="6062875" y="5870496"/>
                  <a:pt x="6057921" y="5875897"/>
                  <a:pt x="6055063" y="5882298"/>
                </a:cubicBezTo>
                <a:cubicBezTo>
                  <a:pt x="6052015" y="5889101"/>
                  <a:pt x="6050112" y="5896701"/>
                  <a:pt x="6048586" y="5904101"/>
                </a:cubicBezTo>
                <a:cubicBezTo>
                  <a:pt x="6041728" y="5937108"/>
                  <a:pt x="6035442" y="5970113"/>
                  <a:pt x="6028011" y="6002916"/>
                </a:cubicBezTo>
                <a:cubicBezTo>
                  <a:pt x="6026489" y="6009320"/>
                  <a:pt x="6020392" y="6014720"/>
                  <a:pt x="6016392" y="6020520"/>
                </a:cubicBezTo>
                <a:cubicBezTo>
                  <a:pt x="6013723" y="6024322"/>
                  <a:pt x="6009723" y="6028121"/>
                  <a:pt x="6009151" y="6032323"/>
                </a:cubicBezTo>
                <a:cubicBezTo>
                  <a:pt x="6004579" y="6064328"/>
                  <a:pt x="5999244" y="6096131"/>
                  <a:pt x="5996959" y="6128336"/>
                </a:cubicBezTo>
                <a:cubicBezTo>
                  <a:pt x="5995055" y="6155341"/>
                  <a:pt x="5995625" y="6181347"/>
                  <a:pt x="5962480" y="6188346"/>
                </a:cubicBezTo>
                <a:cubicBezTo>
                  <a:pt x="5956762" y="6189547"/>
                  <a:pt x="5950665" y="6198149"/>
                  <a:pt x="5947809" y="6204748"/>
                </a:cubicBezTo>
                <a:cubicBezTo>
                  <a:pt x="5939617" y="6223551"/>
                  <a:pt x="5934093" y="6243557"/>
                  <a:pt x="5925712" y="6262160"/>
                </a:cubicBezTo>
                <a:cubicBezTo>
                  <a:pt x="5897705" y="6323169"/>
                  <a:pt x="5879988" y="6386977"/>
                  <a:pt x="5883227" y="6455189"/>
                </a:cubicBezTo>
                <a:cubicBezTo>
                  <a:pt x="5884179" y="6476391"/>
                  <a:pt x="5894467" y="6496994"/>
                  <a:pt x="5898278" y="6510398"/>
                </a:cubicBezTo>
                <a:cubicBezTo>
                  <a:pt x="5883227" y="6549001"/>
                  <a:pt x="5868748" y="6581407"/>
                  <a:pt x="5857891" y="6615215"/>
                </a:cubicBezTo>
                <a:cubicBezTo>
                  <a:pt x="5848174" y="6645018"/>
                  <a:pt x="5842078" y="6676223"/>
                  <a:pt x="5835030" y="6706829"/>
                </a:cubicBezTo>
                <a:cubicBezTo>
                  <a:pt x="5832361" y="6718032"/>
                  <a:pt x="5830839" y="6729433"/>
                  <a:pt x="5829503" y="6740835"/>
                </a:cubicBezTo>
                <a:cubicBezTo>
                  <a:pt x="5825313" y="6776438"/>
                  <a:pt x="5835410" y="6813646"/>
                  <a:pt x="5819407" y="6848448"/>
                </a:cubicBezTo>
                <a:lnTo>
                  <a:pt x="581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1352DE1-B0F1-4F58-89C0-75C4F8669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2594" y="1064935"/>
            <a:ext cx="4394200" cy="4465916"/>
          </a:xfrm>
          <a:scene3d>
            <a:camera prst="perspectiveAbove"/>
            <a:lightRig rig="threePt" dir="t"/>
          </a:scene3d>
        </p:spPr>
        <p:txBody>
          <a:bodyPr anchor="ctr">
            <a:normAutofit/>
          </a:bodyPr>
          <a:lstStyle/>
          <a:p>
            <a:r>
              <a:rPr lang="pt-BR" sz="7200" b="1" dirty="0">
                <a:solidFill>
                  <a:srgbClr val="00B0F0"/>
                </a:solidFill>
              </a:rPr>
              <a:t>Gráfico.</a:t>
            </a:r>
            <a:br>
              <a:rPr lang="pt-BR" sz="7200" b="1" dirty="0">
                <a:solidFill>
                  <a:schemeClr val="bg1"/>
                </a:solidFill>
              </a:rPr>
            </a:br>
            <a:r>
              <a:rPr lang="pt-BR" sz="7200" b="1" dirty="0">
                <a:solidFill>
                  <a:schemeClr val="bg1"/>
                </a:solidFill>
              </a:rPr>
              <a:t>Previsão de demanda.</a:t>
            </a:r>
          </a:p>
        </p:txBody>
      </p:sp>
      <p:grpSp>
        <p:nvGrpSpPr>
          <p:cNvPr id="54" name="Group 22">
            <a:extLst>
              <a:ext uri="{FF2B5EF4-FFF2-40B4-BE49-F238E27FC236}">
                <a16:creationId xmlns:a16="http://schemas.microsoft.com/office/drawing/2014/main" id="{326BD97F-CB77-42C9-A5D3-1663DA6E1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95370" y="544"/>
            <a:ext cx="874716" cy="6857455"/>
            <a:chOff x="5395370" y="544"/>
            <a:chExt cx="874716" cy="6857455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3C940D1-4BCF-48FE-95EC-08E520A50F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algn="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5" name="Freeform: Shape 24">
              <a:extLst>
                <a:ext uri="{FF2B5EF4-FFF2-40B4-BE49-F238E27FC236}">
                  <a16:creationId xmlns:a16="http://schemas.microsoft.com/office/drawing/2014/main" id="{EC45EE17-1244-4047-87CA-C38F63950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14" name="Espaço Reservado para Conteúdo 13">
            <a:extLst>
              <a:ext uri="{FF2B5EF4-FFF2-40B4-BE49-F238E27FC236}">
                <a16:creationId xmlns:a16="http://schemas.microsoft.com/office/drawing/2014/main" id="{3A55DD80-A3EE-4287-83AF-F8E0D7FAD6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6376750"/>
              </p:ext>
            </p:extLst>
          </p:nvPr>
        </p:nvGraphicFramePr>
        <p:xfrm>
          <a:off x="838200" y="841375"/>
          <a:ext cx="4371975" cy="518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4" name="Imagem 3">
            <a:extLst>
              <a:ext uri="{FF2B5EF4-FFF2-40B4-BE49-F238E27FC236}">
                <a16:creationId xmlns:a16="http://schemas.microsoft.com/office/drawing/2014/main" id="{A117F510-EE3E-4BFA-AE17-7038F4823F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9287" y="3295204"/>
            <a:ext cx="1981372" cy="993734"/>
          </a:xfrm>
          <a:prstGeom prst="rect">
            <a:avLst/>
          </a:prstGeom>
        </p:spPr>
      </p:pic>
      <p:pic>
        <p:nvPicPr>
          <p:cNvPr id="8" name="Áudio 7">
            <a:hlinkClick r:id="" action="ppaction://media"/>
            <a:extLst>
              <a:ext uri="{FF2B5EF4-FFF2-40B4-BE49-F238E27FC236}">
                <a16:creationId xmlns:a16="http://schemas.microsoft.com/office/drawing/2014/main" id="{9CCDA665-1D72-4E8D-9CD4-8DFA15193A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4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53"/>
    </mc:Choice>
    <mc:Fallback xmlns="">
      <p:transition spd="slow" advTm="38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68B60ED-12A6-4E8F-BEC0-51C848293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7610473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0BC0D2E-5539-4226-9365-4C91A669F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CFD9A01-9690-4919-B665-502FC74B0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852825F8-C03C-49A2-A5E6-B4D54D390F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8BFB274F-4DDB-493B-B268-29B432CAF1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CFBE0988-3007-4563-B977-C46776E31B0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B6043CD-E32C-4D59-8B8C-2004748E72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4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D97C5793-368D-4A4A-ACCD-C6E65C45F1E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2B2C7616-5CAF-4CDF-B8AF-5B94A6CEF8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DBC6C82-CF74-449E-8030-3C91B05E7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7600" y="1641752"/>
            <a:ext cx="2655887" cy="3917257"/>
          </a:xfrm>
        </p:spPr>
        <p:txBody>
          <a:bodyPr anchor="b">
            <a:normAutofit/>
          </a:bodyPr>
          <a:lstStyle/>
          <a:p>
            <a:r>
              <a:rPr lang="pt-BR" sz="3700" b="1" dirty="0">
                <a:solidFill>
                  <a:srgbClr val="00B0F0"/>
                </a:solidFill>
              </a:rPr>
              <a:t>Previsão de crescimento</a:t>
            </a:r>
            <a:r>
              <a:rPr lang="pt-BR" sz="3700" dirty="0">
                <a:solidFill>
                  <a:srgbClr val="00B0F0"/>
                </a:solidFill>
              </a:rPr>
              <a:t>.</a:t>
            </a:r>
          </a:p>
        </p:txBody>
      </p:sp>
      <p:graphicFrame>
        <p:nvGraphicFramePr>
          <p:cNvPr id="4" name="Espaço Reservado para Conteúdo 3">
            <a:extLst>
              <a:ext uri="{FF2B5EF4-FFF2-40B4-BE49-F238E27FC236}">
                <a16:creationId xmlns:a16="http://schemas.microsoft.com/office/drawing/2014/main" id="{693A66CF-F302-4BD0-A741-E43C81FDEC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539376"/>
              </p:ext>
            </p:extLst>
          </p:nvPr>
        </p:nvGraphicFramePr>
        <p:xfrm>
          <a:off x="376518" y="870627"/>
          <a:ext cx="6136825" cy="54595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5" name="Imagem 4">
            <a:extLst>
              <a:ext uri="{FF2B5EF4-FFF2-40B4-BE49-F238E27FC236}">
                <a16:creationId xmlns:a16="http://schemas.microsoft.com/office/drawing/2014/main" id="{DCAD695B-B432-483F-94B7-259DE961EE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6228" y="2833521"/>
            <a:ext cx="1981372" cy="993734"/>
          </a:xfrm>
          <a:prstGeom prst="rect">
            <a:avLst/>
          </a:prstGeom>
        </p:spPr>
      </p:pic>
      <p:pic>
        <p:nvPicPr>
          <p:cNvPr id="8" name="Áudio 7">
            <a:hlinkClick r:id="" action="ppaction://media"/>
            <a:extLst>
              <a:ext uri="{FF2B5EF4-FFF2-40B4-BE49-F238E27FC236}">
                <a16:creationId xmlns:a16="http://schemas.microsoft.com/office/drawing/2014/main" id="{88D70D01-644D-4457-8A9E-F87F7470FA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6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849"/>
    </mc:Choice>
    <mc:Fallback xmlns="">
      <p:transition spd="slow" advTm="58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Garamon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DD33E453615E43842D981B6BE3D37E" ma:contentTypeVersion="13" ma:contentTypeDescription="Create a new document." ma:contentTypeScope="" ma:versionID="743a03f358ebe1163ade9128fa6db2ca">
  <xsd:schema xmlns:xsd="http://www.w3.org/2001/XMLSchema" xmlns:xs="http://www.w3.org/2001/XMLSchema" xmlns:p="http://schemas.microsoft.com/office/2006/metadata/properties" xmlns:ns2="80521ea9-bf55-454a-83b2-a488af57c637" xmlns:ns3="af317602-f812-4f22-a385-b6c4a4e3018b" targetNamespace="http://schemas.microsoft.com/office/2006/metadata/properties" ma:root="true" ma:fieldsID="77faf2c7efb1ec62b68f6db1915b7e8f" ns2:_="" ns3:_="">
    <xsd:import namespace="80521ea9-bf55-454a-83b2-a488af57c637"/>
    <xsd:import namespace="af317602-f812-4f22-a385-b6c4a4e3018b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521ea9-bf55-454a-83b2-a488af57c637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0ef6089c-5148-4909-88ac-65974e5b7eb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317602-f812-4f22-a385-b6c4a4e3018b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c75f0162-e97b-4077-958f-c5711106c139}" ma:internalName="TaxCatchAll" ma:showField="CatchAllData" ma:web="af317602-f812-4f22-a385-b6c4a4e3018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80521ea9-bf55-454a-83b2-a488af57c637" xsi:nil="true"/>
    <TaxCatchAll xmlns="af317602-f812-4f22-a385-b6c4a4e3018b" xsi:nil="true"/>
    <lcf76f155ced4ddcb4097134ff3c332f xmlns="80521ea9-bf55-454a-83b2-a488af57c63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4986941-BA18-4B6F-B5EC-E7DD1EA772BA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80521ea9-bf55-454a-83b2-a488af57c637"/>
    <ds:schemaRef ds:uri="af317602-f812-4f22-a385-b6c4a4e3018b"/>
  </ds:schemaRefs>
</ds:datastoreItem>
</file>

<file path=customXml/itemProps2.xml><?xml version="1.0" encoding="utf-8"?>
<ds:datastoreItem xmlns:ds="http://schemas.openxmlformats.org/officeDocument/2006/customXml" ds:itemID="{622A32BC-795E-4CCD-A4D9-9555FB09FC9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0919B62-75F3-436D-80B1-C404F954F301}">
  <ds:schemaRefs>
    <ds:schemaRef ds:uri="http://schemas.microsoft.com/office/2006/metadata/properties"/>
    <ds:schemaRef ds:uri="http://www.w3.org/2000/xmlns/"/>
    <ds:schemaRef ds:uri="80521ea9-bf55-454a-83b2-a488af57c637"/>
    <ds:schemaRef ds:uri="http://www.w3.org/2001/XMLSchema-instance"/>
    <ds:schemaRef ds:uri="af317602-f812-4f22-a385-b6c4a4e3018b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403</TotalTime>
  <Words>281</Words>
  <Application>Microsoft Office PowerPoint</Application>
  <PresentationFormat>Widescreen</PresentationFormat>
  <Paragraphs>78</Paragraphs>
  <Slides>7</Slides>
  <Notes>0</Notes>
  <HiddenSlides>0</HiddenSlides>
  <MMClips>7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9" baseType="lpstr">
      <vt:lpstr>Tema do Office</vt:lpstr>
      <vt:lpstr>RetrospectVTI</vt:lpstr>
      <vt:lpstr>Apresentação do PowerPoint</vt:lpstr>
      <vt:lpstr>Apresentação do PowerPoint</vt:lpstr>
      <vt:lpstr>Previsão de demanda.</vt:lpstr>
      <vt:lpstr>Vendas reais. Agosto/22 á Agosto/23</vt:lpstr>
      <vt:lpstr>Previsão de demanda. Setembro de 23 á  de 24.</vt:lpstr>
      <vt:lpstr>Gráfico. Previsão de demanda.</vt:lpstr>
      <vt:lpstr>Previsão de crescimento.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Fatec</dc:creator>
  <cp:lastModifiedBy>JOELSON SANTOS DE OLIVEIRA</cp:lastModifiedBy>
  <cp:revision>30</cp:revision>
  <dcterms:created xsi:type="dcterms:W3CDTF">2023-10-10T22:47:43Z</dcterms:created>
  <dcterms:modified xsi:type="dcterms:W3CDTF">2023-11-28T22:54:31Z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0x0101005FDD33E453615E43842D981B6BE3D37E</vt:lpwstr>
  </property>
</Properties>
</file>

<file path=docProps/thumbnail.jpeg>
</file>